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449" r:id="rId4"/>
    <p:sldId id="450" r:id="rId5"/>
    <p:sldId id="463" r:id="rId6"/>
    <p:sldId id="465" r:id="rId7"/>
    <p:sldId id="451" r:id="rId8"/>
    <p:sldId id="452" r:id="rId9"/>
    <p:sldId id="466" r:id="rId10"/>
    <p:sldId id="259" r:id="rId11"/>
    <p:sldId id="453" r:id="rId12"/>
    <p:sldId id="455" r:id="rId13"/>
    <p:sldId id="467" r:id="rId14"/>
    <p:sldId id="456" r:id="rId15"/>
    <p:sldId id="457" r:id="rId16"/>
    <p:sldId id="468" r:id="rId17"/>
    <p:sldId id="458" r:id="rId18"/>
    <p:sldId id="460" r:id="rId19"/>
    <p:sldId id="461" r:id="rId20"/>
    <p:sldId id="459" r:id="rId21"/>
    <p:sldId id="462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0FC152-6E6C-2D47-8126-E450450C8D8A}" v="5" dt="2024-02-12T14:36:44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arke" userId="36d8195a-dd17-432d-9eb5-8702e33b0333" providerId="ADAL" clId="{620FC152-6E6C-2D47-8126-E450450C8D8A}"/>
    <pc:docChg chg="undo custSel addSld delSld modSld">
      <pc:chgData name="Nathan Clarke" userId="36d8195a-dd17-432d-9eb5-8702e33b0333" providerId="ADAL" clId="{620FC152-6E6C-2D47-8126-E450450C8D8A}" dt="2024-02-12T14:36:44.548" v="1196" actId="18331"/>
      <pc:docMkLst>
        <pc:docMk/>
      </pc:docMkLst>
      <pc:sldChg chg="addSp modSp setBg">
        <pc:chgData name="Nathan Clarke" userId="36d8195a-dd17-432d-9eb5-8702e33b0333" providerId="ADAL" clId="{620FC152-6E6C-2D47-8126-E450450C8D8A}" dt="2024-02-12T14:36:44.548" v="1196" actId="18331"/>
        <pc:sldMkLst>
          <pc:docMk/>
          <pc:sldMk cId="1461858914" sldId="257"/>
        </pc:sldMkLst>
        <pc:picChg chg="add mod">
          <ac:chgData name="Nathan Clarke" userId="36d8195a-dd17-432d-9eb5-8702e33b0333" providerId="ADAL" clId="{620FC152-6E6C-2D47-8126-E450450C8D8A}" dt="2024-01-31T16:26:33.224" v="1195"/>
          <ac:picMkLst>
            <pc:docMk/>
            <pc:sldMk cId="1461858914" sldId="257"/>
            <ac:picMk id="3" creationId="{7AD7CA32-F79F-5E93-8CFA-6D4E986471D3}"/>
          </ac:picMkLst>
        </pc:picChg>
      </pc:sldChg>
      <pc:sldChg chg="addSp delSp modSp mod">
        <pc:chgData name="Nathan Clarke" userId="36d8195a-dd17-432d-9eb5-8702e33b0333" providerId="ADAL" clId="{620FC152-6E6C-2D47-8126-E450450C8D8A}" dt="2024-01-31T10:01:52.635" v="663" actId="1076"/>
        <pc:sldMkLst>
          <pc:docMk/>
          <pc:sldMk cId="754203552" sldId="258"/>
        </pc:sldMkLst>
        <pc:spChg chg="del mod">
          <ac:chgData name="Nathan Clarke" userId="36d8195a-dd17-432d-9eb5-8702e33b0333" providerId="ADAL" clId="{620FC152-6E6C-2D47-8126-E450450C8D8A}" dt="2024-01-31T10:01:44.036" v="661" actId="478"/>
          <ac:spMkLst>
            <pc:docMk/>
            <pc:sldMk cId="754203552" sldId="258"/>
            <ac:spMk id="3" creationId="{B25C5001-E924-8146-852C-CA2C75362DC9}"/>
          </ac:spMkLst>
        </pc:spChg>
        <pc:spChg chg="del mod">
          <ac:chgData name="Nathan Clarke" userId="36d8195a-dd17-432d-9eb5-8702e33b0333" providerId="ADAL" clId="{620FC152-6E6C-2D47-8126-E450450C8D8A}" dt="2024-01-31T10:01:42.297" v="660" actId="478"/>
          <ac:spMkLst>
            <pc:docMk/>
            <pc:sldMk cId="754203552" sldId="258"/>
            <ac:spMk id="4" creationId="{313AF120-D8C9-D5B2-9DE8-FFA2D6274740}"/>
          </ac:spMkLst>
        </pc:spChg>
        <pc:spChg chg="add mod">
          <ac:chgData name="Nathan Clarke" userId="36d8195a-dd17-432d-9eb5-8702e33b0333" providerId="ADAL" clId="{620FC152-6E6C-2D47-8126-E450450C8D8A}" dt="2024-01-31T10:01:52.635" v="663" actId="1076"/>
          <ac:spMkLst>
            <pc:docMk/>
            <pc:sldMk cId="754203552" sldId="258"/>
            <ac:spMk id="6" creationId="{37A97481-ED04-B93F-0533-A1093EE86886}"/>
          </ac:spMkLst>
        </pc:spChg>
        <pc:spChg chg="add del mod">
          <ac:chgData name="Nathan Clarke" userId="36d8195a-dd17-432d-9eb5-8702e33b0333" providerId="ADAL" clId="{620FC152-6E6C-2D47-8126-E450450C8D8A}" dt="2024-01-31T10:01:46.230" v="662" actId="478"/>
          <ac:spMkLst>
            <pc:docMk/>
            <pc:sldMk cId="754203552" sldId="258"/>
            <ac:spMk id="8" creationId="{A1BF62E9-0295-8096-A128-E04639849035}"/>
          </ac:spMkLst>
        </pc:spChg>
      </pc:sldChg>
      <pc:sldChg chg="setBg">
        <pc:chgData name="Nathan Clarke" userId="36d8195a-dd17-432d-9eb5-8702e33b0333" providerId="ADAL" clId="{620FC152-6E6C-2D47-8126-E450450C8D8A}" dt="2024-02-12T14:36:44.548" v="1196" actId="18331"/>
        <pc:sldMkLst>
          <pc:docMk/>
          <pc:sldMk cId="45572587" sldId="260"/>
        </pc:sldMkLst>
      </pc:sldChg>
      <pc:sldChg chg="del">
        <pc:chgData name="Nathan Clarke" userId="36d8195a-dd17-432d-9eb5-8702e33b0333" providerId="ADAL" clId="{620FC152-6E6C-2D47-8126-E450450C8D8A}" dt="2024-01-31T13:45:20.177" v="1190" actId="2696"/>
        <pc:sldMkLst>
          <pc:docMk/>
          <pc:sldMk cId="4291573711" sldId="269"/>
        </pc:sldMkLst>
      </pc:sldChg>
      <pc:sldChg chg="del">
        <pc:chgData name="Nathan Clarke" userId="36d8195a-dd17-432d-9eb5-8702e33b0333" providerId="ADAL" clId="{620FC152-6E6C-2D47-8126-E450450C8D8A}" dt="2024-01-31T13:45:58.971" v="1194" actId="2696"/>
        <pc:sldMkLst>
          <pc:docMk/>
          <pc:sldMk cId="332118334" sldId="398"/>
        </pc:sldMkLst>
      </pc:sldChg>
      <pc:sldChg chg="delSp modSp mod">
        <pc:chgData name="Nathan Clarke" userId="36d8195a-dd17-432d-9eb5-8702e33b0333" providerId="ADAL" clId="{620FC152-6E6C-2D47-8126-E450450C8D8A}" dt="2024-01-31T10:02:19.622" v="666" actId="20577"/>
        <pc:sldMkLst>
          <pc:docMk/>
          <pc:sldMk cId="4019344553" sldId="449"/>
        </pc:sldMkLst>
        <pc:spChg chg="del">
          <ac:chgData name="Nathan Clarke" userId="36d8195a-dd17-432d-9eb5-8702e33b0333" providerId="ADAL" clId="{620FC152-6E6C-2D47-8126-E450450C8D8A}" dt="2024-01-31T09:57:05.321" v="200" actId="478"/>
          <ac:spMkLst>
            <pc:docMk/>
            <pc:sldMk cId="4019344553" sldId="449"/>
            <ac:spMk id="4" creationId="{49A17DD7-58ED-BF15-15BC-8264036715F3}"/>
          </ac:spMkLst>
        </pc:spChg>
        <pc:spChg chg="mod">
          <ac:chgData name="Nathan Clarke" userId="36d8195a-dd17-432d-9eb5-8702e33b0333" providerId="ADAL" clId="{620FC152-6E6C-2D47-8126-E450450C8D8A}" dt="2024-01-31T10:02:19.622" v="666" actId="20577"/>
          <ac:spMkLst>
            <pc:docMk/>
            <pc:sldMk cId="4019344553" sldId="449"/>
            <ac:spMk id="6" creationId="{2F7E59A4-06FA-0A4D-82CC-3CE213A3437F}"/>
          </ac:spMkLst>
        </pc:spChg>
      </pc:sldChg>
      <pc:sldChg chg="modSp mod">
        <pc:chgData name="Nathan Clarke" userId="36d8195a-dd17-432d-9eb5-8702e33b0333" providerId="ADAL" clId="{620FC152-6E6C-2D47-8126-E450450C8D8A}" dt="2024-01-31T10:02:45.921" v="669" actId="27636"/>
        <pc:sldMkLst>
          <pc:docMk/>
          <pc:sldMk cId="1001566625" sldId="450"/>
        </pc:sldMkLst>
        <pc:spChg chg="mod">
          <ac:chgData name="Nathan Clarke" userId="36d8195a-dd17-432d-9eb5-8702e33b0333" providerId="ADAL" clId="{620FC152-6E6C-2D47-8126-E450450C8D8A}" dt="2024-01-31T10:02:45.921" v="669" actId="27636"/>
          <ac:spMkLst>
            <pc:docMk/>
            <pc:sldMk cId="1001566625" sldId="450"/>
            <ac:spMk id="6" creationId="{2F7E59A4-06FA-0A4D-82CC-3CE213A3437F}"/>
          </ac:spMkLst>
        </pc:spChg>
      </pc:sldChg>
      <pc:sldChg chg="modSp mod">
        <pc:chgData name="Nathan Clarke" userId="36d8195a-dd17-432d-9eb5-8702e33b0333" providerId="ADAL" clId="{620FC152-6E6C-2D47-8126-E450450C8D8A}" dt="2024-01-31T10:06:24.596" v="961" actId="27636"/>
        <pc:sldMkLst>
          <pc:docMk/>
          <pc:sldMk cId="191054942" sldId="451"/>
        </pc:sldMkLst>
        <pc:spChg chg="mod">
          <ac:chgData name="Nathan Clarke" userId="36d8195a-dd17-432d-9eb5-8702e33b0333" providerId="ADAL" clId="{620FC152-6E6C-2D47-8126-E450450C8D8A}" dt="2024-01-31T10:05:16.645" v="777" actId="20577"/>
          <ac:spMkLst>
            <pc:docMk/>
            <pc:sldMk cId="191054942" sldId="451"/>
            <ac:spMk id="5" creationId="{66B772CD-0C5F-3C48-B7DF-7CD0123B7E98}"/>
          </ac:spMkLst>
        </pc:spChg>
        <pc:spChg chg="mod">
          <ac:chgData name="Nathan Clarke" userId="36d8195a-dd17-432d-9eb5-8702e33b0333" providerId="ADAL" clId="{620FC152-6E6C-2D47-8126-E450450C8D8A}" dt="2024-01-31T10:06:24.596" v="961" actId="27636"/>
          <ac:spMkLst>
            <pc:docMk/>
            <pc:sldMk cId="191054942" sldId="451"/>
            <ac:spMk id="6" creationId="{2F7E59A4-06FA-0A4D-82CC-3CE213A3437F}"/>
          </ac:spMkLst>
        </pc:spChg>
      </pc:sldChg>
      <pc:sldChg chg="del">
        <pc:chgData name="Nathan Clarke" userId="36d8195a-dd17-432d-9eb5-8702e33b0333" providerId="ADAL" clId="{620FC152-6E6C-2D47-8126-E450450C8D8A}" dt="2024-01-30T15:28:10.376" v="0" actId="2696"/>
        <pc:sldMkLst>
          <pc:docMk/>
          <pc:sldMk cId="1198888933" sldId="454"/>
        </pc:sldMkLst>
      </pc:sldChg>
      <pc:sldChg chg="modSp mod">
        <pc:chgData name="Nathan Clarke" userId="36d8195a-dd17-432d-9eb5-8702e33b0333" providerId="ADAL" clId="{620FC152-6E6C-2D47-8126-E450450C8D8A}" dt="2024-01-31T10:07:10.140" v="971" actId="20577"/>
        <pc:sldMkLst>
          <pc:docMk/>
          <pc:sldMk cId="2076417386" sldId="455"/>
        </pc:sldMkLst>
        <pc:spChg chg="mod">
          <ac:chgData name="Nathan Clarke" userId="36d8195a-dd17-432d-9eb5-8702e33b0333" providerId="ADAL" clId="{620FC152-6E6C-2D47-8126-E450450C8D8A}" dt="2024-01-31T10:07:10.140" v="971" actId="20577"/>
          <ac:spMkLst>
            <pc:docMk/>
            <pc:sldMk cId="2076417386" sldId="455"/>
            <ac:spMk id="6" creationId="{2F7E59A4-06FA-0A4D-82CC-3CE213A3437F}"/>
          </ac:spMkLst>
        </pc:spChg>
      </pc:sldChg>
      <pc:sldChg chg="modSp mod">
        <pc:chgData name="Nathan Clarke" userId="36d8195a-dd17-432d-9eb5-8702e33b0333" providerId="ADAL" clId="{620FC152-6E6C-2D47-8126-E450450C8D8A}" dt="2024-01-31T09:37:22.323" v="6" actId="20577"/>
        <pc:sldMkLst>
          <pc:docMk/>
          <pc:sldMk cId="1326684618" sldId="456"/>
        </pc:sldMkLst>
        <pc:spChg chg="mod">
          <ac:chgData name="Nathan Clarke" userId="36d8195a-dd17-432d-9eb5-8702e33b0333" providerId="ADAL" clId="{620FC152-6E6C-2D47-8126-E450450C8D8A}" dt="2024-01-31T09:37:22.323" v="6" actId="20577"/>
          <ac:spMkLst>
            <pc:docMk/>
            <pc:sldMk cId="1326684618" sldId="456"/>
            <ac:spMk id="5" creationId="{026AA3FC-7043-2E49-9CBE-D84A72810CD6}"/>
          </ac:spMkLst>
        </pc:spChg>
      </pc:sldChg>
      <pc:sldChg chg="modSp mod">
        <pc:chgData name="Nathan Clarke" userId="36d8195a-dd17-432d-9eb5-8702e33b0333" providerId="ADAL" clId="{620FC152-6E6C-2D47-8126-E450450C8D8A}" dt="2024-01-31T10:14:13.113" v="995" actId="20577"/>
        <pc:sldMkLst>
          <pc:docMk/>
          <pc:sldMk cId="2127923987" sldId="457"/>
        </pc:sldMkLst>
        <pc:spChg chg="mod">
          <ac:chgData name="Nathan Clarke" userId="36d8195a-dd17-432d-9eb5-8702e33b0333" providerId="ADAL" clId="{620FC152-6E6C-2D47-8126-E450450C8D8A}" dt="2024-01-31T10:14:13.113" v="995" actId="20577"/>
          <ac:spMkLst>
            <pc:docMk/>
            <pc:sldMk cId="2127923987" sldId="457"/>
            <ac:spMk id="6" creationId="{2F7E59A4-06FA-0A4D-82CC-3CE213A3437F}"/>
          </ac:spMkLst>
        </pc:spChg>
      </pc:sldChg>
      <pc:sldChg chg="modSp mod">
        <pc:chgData name="Nathan Clarke" userId="36d8195a-dd17-432d-9eb5-8702e33b0333" providerId="ADAL" clId="{620FC152-6E6C-2D47-8126-E450450C8D8A}" dt="2024-01-31T10:15:08.314" v="1016" actId="1076"/>
        <pc:sldMkLst>
          <pc:docMk/>
          <pc:sldMk cId="2436185033" sldId="458"/>
        </pc:sldMkLst>
        <pc:spChg chg="mod">
          <ac:chgData name="Nathan Clarke" userId="36d8195a-dd17-432d-9eb5-8702e33b0333" providerId="ADAL" clId="{620FC152-6E6C-2D47-8126-E450450C8D8A}" dt="2024-01-31T10:15:08.314" v="1016" actId="1076"/>
          <ac:spMkLst>
            <pc:docMk/>
            <pc:sldMk cId="2436185033" sldId="458"/>
            <ac:spMk id="6" creationId="{2F7E59A4-06FA-0A4D-82CC-3CE213A3437F}"/>
          </ac:spMkLst>
        </pc:spChg>
      </pc:sldChg>
      <pc:sldChg chg="modSp mod">
        <pc:chgData name="Nathan Clarke" userId="36d8195a-dd17-432d-9eb5-8702e33b0333" providerId="ADAL" clId="{620FC152-6E6C-2D47-8126-E450450C8D8A}" dt="2024-01-31T10:19:09.166" v="1187" actId="20577"/>
        <pc:sldMkLst>
          <pc:docMk/>
          <pc:sldMk cId="1825297897" sldId="459"/>
        </pc:sldMkLst>
        <pc:spChg chg="mod">
          <ac:chgData name="Nathan Clarke" userId="36d8195a-dd17-432d-9eb5-8702e33b0333" providerId="ADAL" clId="{620FC152-6E6C-2D47-8126-E450450C8D8A}" dt="2024-01-31T10:19:09.166" v="1187" actId="20577"/>
          <ac:spMkLst>
            <pc:docMk/>
            <pc:sldMk cId="1825297897" sldId="459"/>
            <ac:spMk id="6" creationId="{2F7E59A4-06FA-0A4D-82CC-3CE213A3437F}"/>
          </ac:spMkLst>
        </pc:spChg>
      </pc:sldChg>
      <pc:sldChg chg="modSp mod">
        <pc:chgData name="Nathan Clarke" userId="36d8195a-dd17-432d-9eb5-8702e33b0333" providerId="ADAL" clId="{620FC152-6E6C-2D47-8126-E450450C8D8A}" dt="2024-01-31T10:15:24.956" v="1017" actId="12"/>
        <pc:sldMkLst>
          <pc:docMk/>
          <pc:sldMk cId="1502286106" sldId="460"/>
        </pc:sldMkLst>
        <pc:spChg chg="mod">
          <ac:chgData name="Nathan Clarke" userId="36d8195a-dd17-432d-9eb5-8702e33b0333" providerId="ADAL" clId="{620FC152-6E6C-2D47-8126-E450450C8D8A}" dt="2024-01-31T10:15:24.956" v="1017" actId="12"/>
          <ac:spMkLst>
            <pc:docMk/>
            <pc:sldMk cId="1502286106" sldId="460"/>
            <ac:spMk id="5" creationId="{026AA3FC-7043-2E49-9CBE-D84A72810CD6}"/>
          </ac:spMkLst>
        </pc:spChg>
      </pc:sldChg>
      <pc:sldChg chg="modSp mod">
        <pc:chgData name="Nathan Clarke" userId="36d8195a-dd17-432d-9eb5-8702e33b0333" providerId="ADAL" clId="{620FC152-6E6C-2D47-8126-E450450C8D8A}" dt="2024-01-31T10:19:21.337" v="1188" actId="1076"/>
        <pc:sldMkLst>
          <pc:docMk/>
          <pc:sldMk cId="1909989871" sldId="462"/>
        </pc:sldMkLst>
        <pc:spChg chg="mod">
          <ac:chgData name="Nathan Clarke" userId="36d8195a-dd17-432d-9eb5-8702e33b0333" providerId="ADAL" clId="{620FC152-6E6C-2D47-8126-E450450C8D8A}" dt="2024-01-31T10:19:21.337" v="1188" actId="1076"/>
          <ac:spMkLst>
            <pc:docMk/>
            <pc:sldMk cId="1909989871" sldId="462"/>
            <ac:spMk id="6" creationId="{2F7E59A4-06FA-0A4D-82CC-3CE213A3437F}"/>
          </ac:spMkLst>
        </pc:spChg>
      </pc:sldChg>
      <pc:sldChg chg="modSp mod">
        <pc:chgData name="Nathan Clarke" userId="36d8195a-dd17-432d-9eb5-8702e33b0333" providerId="ADAL" clId="{620FC152-6E6C-2D47-8126-E450450C8D8A}" dt="2024-01-31T10:03:55.053" v="691" actId="20577"/>
        <pc:sldMkLst>
          <pc:docMk/>
          <pc:sldMk cId="4086466601" sldId="463"/>
        </pc:sldMkLst>
        <pc:spChg chg="mod">
          <ac:chgData name="Nathan Clarke" userId="36d8195a-dd17-432d-9eb5-8702e33b0333" providerId="ADAL" clId="{620FC152-6E6C-2D47-8126-E450450C8D8A}" dt="2024-01-31T10:03:55.053" v="691" actId="20577"/>
          <ac:spMkLst>
            <pc:docMk/>
            <pc:sldMk cId="4086466601" sldId="463"/>
            <ac:spMk id="5" creationId="{66B772CD-0C5F-3C48-B7DF-7CD0123B7E98}"/>
          </ac:spMkLst>
        </pc:spChg>
        <pc:spChg chg="mod">
          <ac:chgData name="Nathan Clarke" userId="36d8195a-dd17-432d-9eb5-8702e33b0333" providerId="ADAL" clId="{620FC152-6E6C-2D47-8126-E450450C8D8A}" dt="2024-01-31T10:03:25.410" v="676" actId="1076"/>
          <ac:spMkLst>
            <pc:docMk/>
            <pc:sldMk cId="4086466601" sldId="463"/>
            <ac:spMk id="6" creationId="{2F7E59A4-06FA-0A4D-82CC-3CE213A3437F}"/>
          </ac:spMkLst>
        </pc:spChg>
      </pc:sldChg>
      <pc:sldChg chg="modSp mod">
        <pc:chgData name="Nathan Clarke" userId="36d8195a-dd17-432d-9eb5-8702e33b0333" providerId="ADAL" clId="{620FC152-6E6C-2D47-8126-E450450C8D8A}" dt="2024-01-31T10:05:03.587" v="772" actId="27636"/>
        <pc:sldMkLst>
          <pc:docMk/>
          <pc:sldMk cId="3145398896" sldId="465"/>
        </pc:sldMkLst>
        <pc:spChg chg="mod">
          <ac:chgData name="Nathan Clarke" userId="36d8195a-dd17-432d-9eb5-8702e33b0333" providerId="ADAL" clId="{620FC152-6E6C-2D47-8126-E450450C8D8A}" dt="2024-01-31T10:03:59.947" v="705" actId="20577"/>
          <ac:spMkLst>
            <pc:docMk/>
            <pc:sldMk cId="3145398896" sldId="465"/>
            <ac:spMk id="5" creationId="{66B772CD-0C5F-3C48-B7DF-7CD0123B7E98}"/>
          </ac:spMkLst>
        </pc:spChg>
        <pc:spChg chg="mod">
          <ac:chgData name="Nathan Clarke" userId="36d8195a-dd17-432d-9eb5-8702e33b0333" providerId="ADAL" clId="{620FC152-6E6C-2D47-8126-E450450C8D8A}" dt="2024-01-31T10:05:03.587" v="772" actId="27636"/>
          <ac:spMkLst>
            <pc:docMk/>
            <pc:sldMk cId="3145398896" sldId="465"/>
            <ac:spMk id="6" creationId="{2F7E59A4-06FA-0A4D-82CC-3CE213A3437F}"/>
          </ac:spMkLst>
        </pc:spChg>
      </pc:sldChg>
      <pc:sldChg chg="del">
        <pc:chgData name="Nathan Clarke" userId="36d8195a-dd17-432d-9eb5-8702e33b0333" providerId="ADAL" clId="{620FC152-6E6C-2D47-8126-E450450C8D8A}" dt="2024-01-31T10:07:25.927" v="972" actId="2696"/>
        <pc:sldMkLst>
          <pc:docMk/>
          <pc:sldMk cId="46444518" sldId="467"/>
        </pc:sldMkLst>
      </pc:sldChg>
      <pc:sldChg chg="modSp add mod">
        <pc:chgData name="Nathan Clarke" userId="36d8195a-dd17-432d-9eb5-8702e33b0333" providerId="ADAL" clId="{620FC152-6E6C-2D47-8126-E450450C8D8A}" dt="2024-01-31T13:45:48.526" v="1192" actId="208"/>
        <pc:sldMkLst>
          <pc:docMk/>
          <pc:sldMk cId="1711946955" sldId="467"/>
        </pc:sldMkLst>
        <pc:spChg chg="mod">
          <ac:chgData name="Nathan Clarke" userId="36d8195a-dd17-432d-9eb5-8702e33b0333" providerId="ADAL" clId="{620FC152-6E6C-2D47-8126-E450450C8D8A}" dt="2024-01-31T13:45:39.810" v="1191" actId="208"/>
          <ac:spMkLst>
            <pc:docMk/>
            <pc:sldMk cId="1711946955" sldId="467"/>
            <ac:spMk id="324" creationId="{00000000-0000-0000-0000-000000000000}"/>
          </ac:spMkLst>
        </pc:spChg>
        <pc:spChg chg="mod">
          <ac:chgData name="Nathan Clarke" userId="36d8195a-dd17-432d-9eb5-8702e33b0333" providerId="ADAL" clId="{620FC152-6E6C-2D47-8126-E450450C8D8A}" dt="2024-01-31T13:45:39.810" v="1191" actId="208"/>
          <ac:spMkLst>
            <pc:docMk/>
            <pc:sldMk cId="1711946955" sldId="467"/>
            <ac:spMk id="325" creationId="{00000000-0000-0000-0000-000000000000}"/>
          </ac:spMkLst>
        </pc:spChg>
        <pc:spChg chg="mod">
          <ac:chgData name="Nathan Clarke" userId="36d8195a-dd17-432d-9eb5-8702e33b0333" providerId="ADAL" clId="{620FC152-6E6C-2D47-8126-E450450C8D8A}" dt="2024-01-31T13:45:39.810" v="1191" actId="208"/>
          <ac:spMkLst>
            <pc:docMk/>
            <pc:sldMk cId="1711946955" sldId="467"/>
            <ac:spMk id="327" creationId="{00000000-0000-0000-0000-000000000000}"/>
          </ac:spMkLst>
        </pc:spChg>
        <pc:spChg chg="mod">
          <ac:chgData name="Nathan Clarke" userId="36d8195a-dd17-432d-9eb5-8702e33b0333" providerId="ADAL" clId="{620FC152-6E6C-2D47-8126-E450450C8D8A}" dt="2024-01-31T13:45:39.810" v="1191" actId="208"/>
          <ac:spMkLst>
            <pc:docMk/>
            <pc:sldMk cId="1711946955" sldId="467"/>
            <ac:spMk id="328" creationId="{00000000-0000-0000-0000-000000000000}"/>
          </ac:spMkLst>
        </pc:spChg>
        <pc:spChg chg="mod">
          <ac:chgData name="Nathan Clarke" userId="36d8195a-dd17-432d-9eb5-8702e33b0333" providerId="ADAL" clId="{620FC152-6E6C-2D47-8126-E450450C8D8A}" dt="2024-01-31T13:45:39.810" v="1191" actId="208"/>
          <ac:spMkLst>
            <pc:docMk/>
            <pc:sldMk cId="1711946955" sldId="467"/>
            <ac:spMk id="329" creationId="{00000000-0000-0000-0000-000000000000}"/>
          </ac:spMkLst>
        </pc:spChg>
        <pc:spChg chg="mod">
          <ac:chgData name="Nathan Clarke" userId="36d8195a-dd17-432d-9eb5-8702e33b0333" providerId="ADAL" clId="{620FC152-6E6C-2D47-8126-E450450C8D8A}" dt="2024-01-31T13:45:39.810" v="1191" actId="208"/>
          <ac:spMkLst>
            <pc:docMk/>
            <pc:sldMk cId="1711946955" sldId="467"/>
            <ac:spMk id="333" creationId="{00000000-0000-0000-0000-000000000000}"/>
          </ac:spMkLst>
        </pc:spChg>
        <pc:spChg chg="mod">
          <ac:chgData name="Nathan Clarke" userId="36d8195a-dd17-432d-9eb5-8702e33b0333" providerId="ADAL" clId="{620FC152-6E6C-2D47-8126-E450450C8D8A}" dt="2024-01-31T13:45:39.810" v="1191" actId="208"/>
          <ac:spMkLst>
            <pc:docMk/>
            <pc:sldMk cId="1711946955" sldId="467"/>
            <ac:spMk id="334" creationId="{00000000-0000-0000-0000-000000000000}"/>
          </ac:spMkLst>
        </pc:spChg>
        <pc:spChg chg="mod">
          <ac:chgData name="Nathan Clarke" userId="36d8195a-dd17-432d-9eb5-8702e33b0333" providerId="ADAL" clId="{620FC152-6E6C-2D47-8126-E450450C8D8A}" dt="2024-01-31T13:45:48.526" v="1192" actId="208"/>
          <ac:spMkLst>
            <pc:docMk/>
            <pc:sldMk cId="1711946955" sldId="467"/>
            <ac:spMk id="335" creationId="{00000000-0000-0000-0000-000000000000}"/>
          </ac:spMkLst>
        </pc:spChg>
      </pc:sldChg>
      <pc:sldChg chg="add">
        <pc:chgData name="Nathan Clarke" userId="36d8195a-dd17-432d-9eb5-8702e33b0333" providerId="ADAL" clId="{620FC152-6E6C-2D47-8126-E450450C8D8A}" dt="2024-01-31T13:45:56.852" v="1193"/>
        <pc:sldMkLst>
          <pc:docMk/>
          <pc:sldMk cId="372251516" sldId="4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BB0F8-3DE1-4238-BF8D-8C67395D88B4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C1FC7-B355-4A64-B0AE-58B30B1E6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4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5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>
                <a:effectLst/>
                <a:latin typeface="Helvetica Neue"/>
              </a:rPr>
              <a:t>Discuss: Usability of the three approaches? Preferences towards one over another? Draw through the characteristics/attributes of usability, acceptance and collectability. Discuss how particular modalities are often linked to  particular applications.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26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2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C1FC7-B355-4A64-B0AE-58B30B1E6445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69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1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6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3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9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55903" y="6356350"/>
            <a:ext cx="2215311" cy="365125"/>
          </a:xfrm>
        </p:spPr>
        <p:txBody>
          <a:bodyPr/>
          <a:lstStyle/>
          <a:p>
            <a:fld id="{F5BAE020-8C9E-9840-BD0E-4531656E4B0F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08926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6027" y="6356350"/>
            <a:ext cx="1438619" cy="365125"/>
          </a:xfrm>
        </p:spPr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124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A4472-4747-0641-B781-F06B4E76B0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Rectangle 1243"/>
          <p:cNvSpPr>
            <a:spLocks noGrp="1" noChangeArrowheads="1"/>
          </p:cNvSpPr>
          <p:nvPr>
            <p:ph type="dt" sz="half" idx="11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1244"/>
          <p:cNvSpPr>
            <a:spLocks noGrp="1" noChangeArrowheads="1"/>
          </p:cNvSpPr>
          <p:nvPr>
            <p:ph type="ftr" sz="quarter" idx="12"/>
          </p:nvPr>
        </p:nvSpPr>
        <p:spPr>
          <a:xfrm>
            <a:off x="4165600" y="6243638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98006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832565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9798" y="6356349"/>
            <a:ext cx="1832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E020-8C9E-9840-BD0E-4531656E4B0F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74176" y="63575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7210" y="6356350"/>
            <a:ext cx="7665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1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49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25" y="47942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>
                <a:cs typeface="Calibri Light"/>
              </a:rPr>
              <a:t>Evolving worl</a:t>
            </a:r>
            <a:r>
              <a:rPr lang="en-US" sz="5400">
                <a:cs typeface="Calibri Light"/>
              </a:rPr>
              <a:t>d of biometric authentication</a:t>
            </a:r>
            <a:endParaRPr lang="en-US" sz="5400" b="1"/>
          </a:p>
        </p:txBody>
      </p:sp>
      <p:pic>
        <p:nvPicPr>
          <p:cNvPr id="3" name="Picture 2" descr="University of Plymouth logo.">
            <a:extLst>
              <a:ext uri="{FF2B5EF4-FFF2-40B4-BE49-F238E27FC236}">
                <a16:creationId xmlns:a16="http://schemas.microsoft.com/office/drawing/2014/main" id="{7AD7CA32-F79F-5E93-8CFA-6D4E98647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8477" y="6135630"/>
            <a:ext cx="2091035" cy="4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58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515F5-5E0C-2A41-8B54-6A7E018A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841" y="552182"/>
            <a:ext cx="7378954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Activity: </a:t>
            </a:r>
            <a:b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Enrolment on biometric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AA3FC-7043-2E49-9CBE-D84A72810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4841" y="4067032"/>
            <a:ext cx="7378954" cy="206706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the biometric peripherals, have a go at enrolling on each of the systems.</a:t>
            </a: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Blue 3D hologram designs">
            <a:extLst>
              <a:ext uri="{FF2B5EF4-FFF2-40B4-BE49-F238E27FC236}">
                <a16:creationId xmlns:a16="http://schemas.microsoft.com/office/drawing/2014/main" id="{4F5B06F8-7F0F-A8DD-7A06-906931A9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386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515F5-5E0C-2A41-8B54-6A7E018A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502" y="552182"/>
            <a:ext cx="7360293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Discuss: </a:t>
            </a:r>
            <a:b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Usability and preferences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AA3FC-7043-2E49-9CBE-D84A72810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3502" y="4067032"/>
            <a:ext cx="7360293" cy="206706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usable do you think the three biometric options are?</a:t>
            </a:r>
          </a:p>
          <a:p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you have a preference to one method in particular?</a:t>
            </a: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 you think each of the modalities are used in practice?</a:t>
            </a: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Blue 3D hologram designs">
            <a:extLst>
              <a:ext uri="{FF2B5EF4-FFF2-40B4-BE49-F238E27FC236}">
                <a16:creationId xmlns:a16="http://schemas.microsoft.com/office/drawing/2014/main" id="{C8D2CDCC-7E0D-FC9D-FC1B-DB74D3DA4E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386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9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Feature vectors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7" y="1501159"/>
            <a:ext cx="7194130" cy="535684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400"/>
              <a:t>A biometric feature vector is a representation of the unique characteristics or features from a given biometric sample.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400"/>
              <a:t>Each element in a feature vector represents an aspect of the modality: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The texture from a fingerprint can be measured using the ridges and bifurcations that are unique to everyone.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Specific sections of the human iris can be isolated and compared using high resolution imagery.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In facial recognition, an algorithm might measure the location of different facial features (e.g. the distance between an individual's eyes or the distance between their nose and mouth).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GB" sz="2000" b="0" i="0">
              <a:effectLst/>
              <a:latin typeface="+mn-lt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 descr="A finger pointing on a tablet with green neon lights">
            <a:extLst>
              <a:ext uri="{FF2B5EF4-FFF2-40B4-BE49-F238E27FC236}">
                <a16:creationId xmlns:a16="http://schemas.microsoft.com/office/drawing/2014/main" id="{6210800C-FE6A-1D48-7D70-56BE14D6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  <p:pic>
        <p:nvPicPr>
          <p:cNvPr id="7" name="Picture 6" descr="A fingerprint in black and white">
            <a:extLst>
              <a:ext uri="{FF2B5EF4-FFF2-40B4-BE49-F238E27FC236}">
                <a16:creationId xmlns:a16="http://schemas.microsoft.com/office/drawing/2014/main" id="{B9C1F84D-E738-4E3A-1785-130CD23EED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1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Line"/>
          <p:cNvSpPr/>
          <p:nvPr/>
        </p:nvSpPr>
        <p:spPr>
          <a:xfrm flipH="1">
            <a:off x="1283736" y="1690688"/>
            <a:ext cx="38100" cy="4381502"/>
          </a:xfrm>
          <a:prstGeom prst="line">
            <a:avLst/>
          </a:prstGeom>
          <a:ln w="38100">
            <a:solidFill>
              <a:schemeClr val="bg1"/>
            </a:solidFill>
          </a:ln>
        </p:spPr>
        <p:txBody>
          <a:bodyPr lIns="45719" tIns="45719" rIns="45719" bIns="45719"/>
          <a:lstStyle/>
          <a:p>
            <a:pPr defTabSz="32145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125">
              <a:solidFill>
                <a:schemeClr val="bg1"/>
              </a:solidFill>
            </a:endParaRPr>
          </a:p>
        </p:txBody>
      </p:sp>
      <p:sp>
        <p:nvSpPr>
          <p:cNvPr id="299" name="Line"/>
          <p:cNvSpPr/>
          <p:nvPr/>
        </p:nvSpPr>
        <p:spPr>
          <a:xfrm flipV="1">
            <a:off x="921787" y="5672140"/>
            <a:ext cx="6146801" cy="12701"/>
          </a:xfrm>
          <a:prstGeom prst="line">
            <a:avLst/>
          </a:prstGeom>
          <a:ln w="38100">
            <a:solidFill>
              <a:schemeClr val="bg1"/>
            </a:solidFill>
          </a:ln>
        </p:spPr>
        <p:txBody>
          <a:bodyPr lIns="45719" tIns="45719" rIns="45719" bIns="45719"/>
          <a:lstStyle/>
          <a:p>
            <a:pPr defTabSz="32145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125">
              <a:solidFill>
                <a:schemeClr val="bg1"/>
              </a:solidFill>
            </a:endParaRPr>
          </a:p>
        </p:txBody>
      </p:sp>
      <p:sp>
        <p:nvSpPr>
          <p:cNvPr id="300" name="Feature 1"/>
          <p:cNvSpPr txBox="1"/>
          <p:nvPr/>
        </p:nvSpPr>
        <p:spPr>
          <a:xfrm>
            <a:off x="5920826" y="5726114"/>
            <a:ext cx="1169987" cy="351954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algn="l" defTabSz="914400">
              <a:spcBef>
                <a:spcPts val="10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sz="1687">
                <a:solidFill>
                  <a:schemeClr val="bg1"/>
                </a:solidFill>
              </a:rPr>
              <a:t>Feature 1</a:t>
            </a:r>
          </a:p>
        </p:txBody>
      </p:sp>
      <p:sp>
        <p:nvSpPr>
          <p:cNvPr id="301" name="Feature 2"/>
          <p:cNvSpPr txBox="1"/>
          <p:nvPr/>
        </p:nvSpPr>
        <p:spPr>
          <a:xfrm rot="16200000">
            <a:off x="289744" y="1906032"/>
            <a:ext cx="1350963" cy="351954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algn="l" defTabSz="914400">
              <a:spcBef>
                <a:spcPts val="10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sz="1687" dirty="0">
                <a:solidFill>
                  <a:schemeClr val="bg1"/>
                </a:solidFill>
              </a:rPr>
              <a:t>Feature 2</a:t>
            </a:r>
          </a:p>
        </p:txBody>
      </p:sp>
      <p:sp>
        <p:nvSpPr>
          <p:cNvPr id="302" name="Polygon"/>
          <p:cNvSpPr/>
          <p:nvPr/>
        </p:nvSpPr>
        <p:spPr>
          <a:xfrm>
            <a:off x="2096537" y="4751389"/>
            <a:ext cx="127001" cy="177801"/>
          </a:xfrm>
          <a:prstGeom prst="diamond">
            <a:avLst/>
          </a:prstGeom>
          <a:solidFill>
            <a:srgbClr val="F0F60A"/>
          </a:solidFill>
          <a:ln w="12700">
            <a:solidFill>
              <a:srgbClr val="000000"/>
            </a:solidFill>
            <a:miter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03" name="Polygon"/>
          <p:cNvSpPr/>
          <p:nvPr/>
        </p:nvSpPr>
        <p:spPr>
          <a:xfrm>
            <a:off x="2337837" y="4687890"/>
            <a:ext cx="127001" cy="177801"/>
          </a:xfrm>
          <a:prstGeom prst="diamond">
            <a:avLst/>
          </a:prstGeom>
          <a:solidFill>
            <a:srgbClr val="F0F60A"/>
          </a:solidFill>
          <a:ln w="12700">
            <a:solidFill>
              <a:srgbClr val="000000"/>
            </a:solidFill>
            <a:miter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04" name="Polygon"/>
          <p:cNvSpPr/>
          <p:nvPr/>
        </p:nvSpPr>
        <p:spPr>
          <a:xfrm>
            <a:off x="2325137" y="4116389"/>
            <a:ext cx="127001" cy="177801"/>
          </a:xfrm>
          <a:prstGeom prst="diamond">
            <a:avLst/>
          </a:prstGeom>
          <a:solidFill>
            <a:srgbClr val="F0F60A"/>
          </a:solidFill>
          <a:ln w="12700">
            <a:solidFill>
              <a:srgbClr val="000000"/>
            </a:solidFill>
            <a:miter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05" name="Polygon"/>
          <p:cNvSpPr/>
          <p:nvPr/>
        </p:nvSpPr>
        <p:spPr>
          <a:xfrm>
            <a:off x="2541037" y="4421190"/>
            <a:ext cx="127001" cy="177801"/>
          </a:xfrm>
          <a:prstGeom prst="diamond">
            <a:avLst/>
          </a:prstGeom>
          <a:solidFill>
            <a:srgbClr val="F0F60A"/>
          </a:solidFill>
          <a:ln w="12700">
            <a:solidFill>
              <a:srgbClr val="000000"/>
            </a:solidFill>
            <a:miter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06" name="Polygon"/>
          <p:cNvSpPr/>
          <p:nvPr/>
        </p:nvSpPr>
        <p:spPr>
          <a:xfrm>
            <a:off x="2185437" y="4395789"/>
            <a:ext cx="127001" cy="177801"/>
          </a:xfrm>
          <a:prstGeom prst="diamond">
            <a:avLst/>
          </a:prstGeom>
          <a:solidFill>
            <a:srgbClr val="F0F60A"/>
          </a:solidFill>
          <a:ln w="12700">
            <a:solidFill>
              <a:srgbClr val="000000"/>
            </a:solidFill>
            <a:miter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07" name="Circle"/>
          <p:cNvSpPr/>
          <p:nvPr/>
        </p:nvSpPr>
        <p:spPr>
          <a:xfrm>
            <a:off x="3010936" y="2452690"/>
            <a:ext cx="127001" cy="12700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08" name="Circle"/>
          <p:cNvSpPr/>
          <p:nvPr/>
        </p:nvSpPr>
        <p:spPr>
          <a:xfrm>
            <a:off x="3303037" y="2363790"/>
            <a:ext cx="127001" cy="12700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09" name="Circle"/>
          <p:cNvSpPr/>
          <p:nvPr/>
        </p:nvSpPr>
        <p:spPr>
          <a:xfrm>
            <a:off x="3569737" y="2211390"/>
            <a:ext cx="127001" cy="12700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10" name="Circle"/>
          <p:cNvSpPr/>
          <p:nvPr/>
        </p:nvSpPr>
        <p:spPr>
          <a:xfrm>
            <a:off x="3328437" y="2693990"/>
            <a:ext cx="127001" cy="12700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11" name="Circle"/>
          <p:cNvSpPr/>
          <p:nvPr/>
        </p:nvSpPr>
        <p:spPr>
          <a:xfrm>
            <a:off x="3658637" y="2566990"/>
            <a:ext cx="127001" cy="12700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12" name="Polygon"/>
          <p:cNvSpPr/>
          <p:nvPr/>
        </p:nvSpPr>
        <p:spPr>
          <a:xfrm>
            <a:off x="1906037" y="4471990"/>
            <a:ext cx="127001" cy="177801"/>
          </a:xfrm>
          <a:prstGeom prst="diamond">
            <a:avLst/>
          </a:prstGeom>
          <a:solidFill>
            <a:srgbClr val="F0F60A"/>
          </a:solidFill>
          <a:ln w="12700">
            <a:solidFill>
              <a:srgbClr val="000000"/>
            </a:solidFill>
            <a:miter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13" name="Circle"/>
          <p:cNvSpPr/>
          <p:nvPr/>
        </p:nvSpPr>
        <p:spPr>
          <a:xfrm>
            <a:off x="5004837" y="4497390"/>
            <a:ext cx="127001" cy="127001"/>
          </a:xfrm>
          <a:prstGeom prst="ellipse">
            <a:avLst/>
          </a:prstGeom>
          <a:solidFill>
            <a:srgbClr val="CCAF0A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14" name="Circle"/>
          <p:cNvSpPr/>
          <p:nvPr/>
        </p:nvSpPr>
        <p:spPr>
          <a:xfrm>
            <a:off x="5271537" y="4332290"/>
            <a:ext cx="127001" cy="127001"/>
          </a:xfrm>
          <a:prstGeom prst="ellipse">
            <a:avLst/>
          </a:prstGeom>
          <a:solidFill>
            <a:srgbClr val="CCAF0A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15" name="Circle"/>
          <p:cNvSpPr/>
          <p:nvPr/>
        </p:nvSpPr>
        <p:spPr>
          <a:xfrm>
            <a:off x="5462037" y="4548190"/>
            <a:ext cx="127001" cy="127001"/>
          </a:xfrm>
          <a:prstGeom prst="ellipse">
            <a:avLst/>
          </a:prstGeom>
          <a:solidFill>
            <a:srgbClr val="CCAF0A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16" name="Circle"/>
          <p:cNvSpPr/>
          <p:nvPr/>
        </p:nvSpPr>
        <p:spPr>
          <a:xfrm>
            <a:off x="5119137" y="4040190"/>
            <a:ext cx="127001" cy="127001"/>
          </a:xfrm>
          <a:prstGeom prst="ellipse">
            <a:avLst/>
          </a:prstGeom>
          <a:solidFill>
            <a:srgbClr val="CCAF0A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17" name="Circle"/>
          <p:cNvSpPr/>
          <p:nvPr/>
        </p:nvSpPr>
        <p:spPr>
          <a:xfrm>
            <a:off x="5589037" y="4192589"/>
            <a:ext cx="127001" cy="127001"/>
          </a:xfrm>
          <a:prstGeom prst="ellipse">
            <a:avLst/>
          </a:prstGeom>
          <a:solidFill>
            <a:srgbClr val="CCAF0A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18" name="Circle"/>
          <p:cNvSpPr/>
          <p:nvPr/>
        </p:nvSpPr>
        <p:spPr>
          <a:xfrm>
            <a:off x="5474736" y="3887790"/>
            <a:ext cx="127001" cy="127001"/>
          </a:xfrm>
          <a:prstGeom prst="ellipse">
            <a:avLst/>
          </a:prstGeom>
          <a:solidFill>
            <a:srgbClr val="CCAF0A"/>
          </a:solidFill>
          <a:ln w="127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19" name="Polygon"/>
          <p:cNvSpPr/>
          <p:nvPr/>
        </p:nvSpPr>
        <p:spPr>
          <a:xfrm>
            <a:off x="5017537" y="2211390"/>
            <a:ext cx="127001" cy="177801"/>
          </a:xfrm>
          <a:prstGeom prst="diamond">
            <a:avLst/>
          </a:prstGeom>
          <a:solidFill>
            <a:srgbClr val="00FF00"/>
          </a:solidFill>
          <a:ln w="12700">
            <a:solidFill>
              <a:srgbClr val="000000"/>
            </a:solidFill>
            <a:miter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20" name="Polygon"/>
          <p:cNvSpPr/>
          <p:nvPr/>
        </p:nvSpPr>
        <p:spPr>
          <a:xfrm>
            <a:off x="5157237" y="2503490"/>
            <a:ext cx="127001" cy="177801"/>
          </a:xfrm>
          <a:prstGeom prst="diamond">
            <a:avLst/>
          </a:prstGeom>
          <a:solidFill>
            <a:srgbClr val="00FF00"/>
          </a:solidFill>
          <a:ln w="12700">
            <a:solidFill>
              <a:srgbClr val="000000"/>
            </a:solidFill>
            <a:miter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21" name="Polygon"/>
          <p:cNvSpPr/>
          <p:nvPr/>
        </p:nvSpPr>
        <p:spPr>
          <a:xfrm>
            <a:off x="5449337" y="2643189"/>
            <a:ext cx="127001" cy="177801"/>
          </a:xfrm>
          <a:prstGeom prst="diamond">
            <a:avLst/>
          </a:prstGeom>
          <a:solidFill>
            <a:srgbClr val="00FF00"/>
          </a:solidFill>
          <a:ln w="12700">
            <a:solidFill>
              <a:srgbClr val="000000"/>
            </a:solidFill>
            <a:miter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22" name="Polygon"/>
          <p:cNvSpPr/>
          <p:nvPr/>
        </p:nvSpPr>
        <p:spPr>
          <a:xfrm>
            <a:off x="5017537" y="2681289"/>
            <a:ext cx="127001" cy="177801"/>
          </a:xfrm>
          <a:prstGeom prst="diamond">
            <a:avLst/>
          </a:prstGeom>
          <a:solidFill>
            <a:srgbClr val="00FF00"/>
          </a:solidFill>
          <a:ln w="12700">
            <a:solidFill>
              <a:srgbClr val="000000"/>
            </a:solidFill>
            <a:miter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23" name="Polygon"/>
          <p:cNvSpPr/>
          <p:nvPr/>
        </p:nvSpPr>
        <p:spPr>
          <a:xfrm>
            <a:off x="5525537" y="2363790"/>
            <a:ext cx="127001" cy="177801"/>
          </a:xfrm>
          <a:prstGeom prst="diamond">
            <a:avLst/>
          </a:prstGeom>
          <a:solidFill>
            <a:srgbClr val="00FF00"/>
          </a:solidFill>
          <a:ln w="12700">
            <a:solidFill>
              <a:srgbClr val="000000"/>
            </a:solidFill>
            <a:miter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24" name="Oval"/>
          <p:cNvSpPr/>
          <p:nvPr/>
        </p:nvSpPr>
        <p:spPr>
          <a:xfrm>
            <a:off x="1728236" y="3989389"/>
            <a:ext cx="1193801" cy="1104900"/>
          </a:xfrm>
          <a:prstGeom prst="ellipse">
            <a:avLst/>
          </a:prstGeom>
          <a:ln w="12700">
            <a:solidFill>
              <a:schemeClr val="bg1"/>
            </a:solidFill>
            <a:prstDash val="dash"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25" name="Line"/>
          <p:cNvSpPr/>
          <p:nvPr/>
        </p:nvSpPr>
        <p:spPr>
          <a:xfrm>
            <a:off x="2858537" y="4929189"/>
            <a:ext cx="757239" cy="293688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txBody>
          <a:bodyPr lIns="45719" tIns="45719" rIns="45719" bIns="45719"/>
          <a:lstStyle/>
          <a:p>
            <a:pPr defTabSz="32145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125">
              <a:solidFill>
                <a:schemeClr val="bg1"/>
              </a:solidFill>
            </a:endParaRPr>
          </a:p>
        </p:txBody>
      </p:sp>
      <p:sp>
        <p:nvSpPr>
          <p:cNvPr id="326" name="Authorised User"/>
          <p:cNvSpPr txBox="1"/>
          <p:nvPr/>
        </p:nvSpPr>
        <p:spPr>
          <a:xfrm>
            <a:off x="3498299" y="5102228"/>
            <a:ext cx="1917700" cy="330409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spcBef>
                <a:spcPts val="900"/>
              </a:spcBef>
              <a:defRPr sz="22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sz="1547">
                <a:solidFill>
                  <a:schemeClr val="bg1"/>
                </a:solidFill>
              </a:rPr>
              <a:t>Authorised User</a:t>
            </a:r>
          </a:p>
        </p:txBody>
      </p:sp>
      <p:sp>
        <p:nvSpPr>
          <p:cNvPr id="327" name="Oval"/>
          <p:cNvSpPr/>
          <p:nvPr/>
        </p:nvSpPr>
        <p:spPr>
          <a:xfrm>
            <a:off x="2795037" y="1919289"/>
            <a:ext cx="1193801" cy="1104900"/>
          </a:xfrm>
          <a:prstGeom prst="ellipse">
            <a:avLst/>
          </a:prstGeom>
          <a:ln w="12700">
            <a:solidFill>
              <a:schemeClr val="bg1"/>
            </a:solidFill>
            <a:prstDash val="dash"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28" name="Oval"/>
          <p:cNvSpPr/>
          <p:nvPr/>
        </p:nvSpPr>
        <p:spPr>
          <a:xfrm>
            <a:off x="4712736" y="1944689"/>
            <a:ext cx="1193801" cy="1104900"/>
          </a:xfrm>
          <a:prstGeom prst="ellipse">
            <a:avLst/>
          </a:prstGeom>
          <a:ln w="12700">
            <a:solidFill>
              <a:schemeClr val="bg1"/>
            </a:solidFill>
            <a:prstDash val="dash"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29" name="Oval"/>
          <p:cNvSpPr/>
          <p:nvPr/>
        </p:nvSpPr>
        <p:spPr>
          <a:xfrm>
            <a:off x="4788937" y="3748089"/>
            <a:ext cx="1193801" cy="1104900"/>
          </a:xfrm>
          <a:prstGeom prst="ellipse">
            <a:avLst/>
          </a:prstGeom>
          <a:ln w="12700">
            <a:solidFill>
              <a:schemeClr val="bg1"/>
            </a:solidFill>
            <a:prstDash val="dash"/>
          </a:ln>
        </p:spPr>
        <p:txBody>
          <a:bodyPr lIns="45719" tIns="45719" rIns="45719" bIns="45719" anchor="ctr"/>
          <a:lstStyle/>
          <a:p>
            <a:pPr defTabSz="642915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 sz="1687">
              <a:solidFill>
                <a:schemeClr val="bg1"/>
              </a:solidFill>
            </a:endParaRPr>
          </a:p>
        </p:txBody>
      </p:sp>
      <p:sp>
        <p:nvSpPr>
          <p:cNvPr id="330" name="Impostor User 1"/>
          <p:cNvSpPr txBox="1"/>
          <p:nvPr/>
        </p:nvSpPr>
        <p:spPr>
          <a:xfrm>
            <a:off x="2439437" y="3354390"/>
            <a:ext cx="1917701" cy="330409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spcBef>
                <a:spcPts val="900"/>
              </a:spcBef>
              <a:defRPr sz="22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sz="1547">
                <a:solidFill>
                  <a:schemeClr val="bg1"/>
                </a:solidFill>
              </a:rPr>
              <a:t>Impostor User 1</a:t>
            </a:r>
          </a:p>
        </p:txBody>
      </p:sp>
      <p:sp>
        <p:nvSpPr>
          <p:cNvPr id="331" name="Impostor User 2"/>
          <p:cNvSpPr txBox="1"/>
          <p:nvPr/>
        </p:nvSpPr>
        <p:spPr>
          <a:xfrm>
            <a:off x="5804937" y="2986089"/>
            <a:ext cx="1917701" cy="330409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spcBef>
                <a:spcPts val="900"/>
              </a:spcBef>
              <a:defRPr sz="22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sz="1547">
                <a:solidFill>
                  <a:schemeClr val="bg1"/>
                </a:solidFill>
              </a:rPr>
              <a:t>Impostor User 2</a:t>
            </a:r>
          </a:p>
        </p:txBody>
      </p:sp>
      <p:sp>
        <p:nvSpPr>
          <p:cNvPr id="332" name="Impostor User 3"/>
          <p:cNvSpPr txBox="1"/>
          <p:nvPr/>
        </p:nvSpPr>
        <p:spPr>
          <a:xfrm>
            <a:off x="5804937" y="3481390"/>
            <a:ext cx="1917701" cy="330409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spcBef>
                <a:spcPts val="900"/>
              </a:spcBef>
              <a:defRPr sz="22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sz="1547">
                <a:solidFill>
                  <a:schemeClr val="bg1"/>
                </a:solidFill>
              </a:rPr>
              <a:t>Impostor User 3</a:t>
            </a:r>
          </a:p>
        </p:txBody>
      </p:sp>
      <p:sp>
        <p:nvSpPr>
          <p:cNvPr id="333" name="Line"/>
          <p:cNvSpPr/>
          <p:nvPr/>
        </p:nvSpPr>
        <p:spPr>
          <a:xfrm>
            <a:off x="3393207" y="3074990"/>
            <a:ext cx="1" cy="34290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txBody>
          <a:bodyPr lIns="45719" tIns="45719" rIns="45719" bIns="45719"/>
          <a:lstStyle/>
          <a:p>
            <a:pPr defTabSz="32145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125">
              <a:solidFill>
                <a:schemeClr val="bg1"/>
              </a:solidFill>
            </a:endParaRPr>
          </a:p>
        </p:txBody>
      </p:sp>
      <p:sp>
        <p:nvSpPr>
          <p:cNvPr id="334" name="Line"/>
          <p:cNvSpPr/>
          <p:nvPr/>
        </p:nvSpPr>
        <p:spPr>
          <a:xfrm>
            <a:off x="6020836" y="2541589"/>
            <a:ext cx="622301" cy="39370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txBody>
          <a:bodyPr lIns="45719" tIns="45719" rIns="45719" bIns="45719"/>
          <a:lstStyle/>
          <a:p>
            <a:pPr defTabSz="32145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125">
              <a:solidFill>
                <a:schemeClr val="bg1"/>
              </a:solidFill>
            </a:endParaRPr>
          </a:p>
        </p:txBody>
      </p:sp>
      <p:sp>
        <p:nvSpPr>
          <p:cNvPr id="335" name="Line"/>
          <p:cNvSpPr/>
          <p:nvPr/>
        </p:nvSpPr>
        <p:spPr>
          <a:xfrm flipV="1">
            <a:off x="6109737" y="3963990"/>
            <a:ext cx="571501" cy="53340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txBody>
          <a:bodyPr lIns="45719" tIns="45719" rIns="45719" bIns="45719"/>
          <a:lstStyle/>
          <a:p>
            <a:pPr defTabSz="32145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125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D5321E69-5B44-F0ED-CE5E-A5257A41B795}"/>
              </a:ext>
            </a:extLst>
          </p:cNvPr>
          <p:cNvSpPr txBox="1">
            <a:spLocks/>
          </p:cNvSpPr>
          <p:nvPr/>
        </p:nvSpPr>
        <p:spPr>
          <a:xfrm>
            <a:off x="191194" y="365125"/>
            <a:ext cx="75314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Pattern Classification</a:t>
            </a:r>
          </a:p>
        </p:txBody>
      </p:sp>
      <p:pic>
        <p:nvPicPr>
          <p:cNvPr id="5" name="Picture 4" descr="Technological eye close-up">
            <a:extLst>
              <a:ext uri="{FF2B5EF4-FFF2-40B4-BE49-F238E27FC236}">
                <a16:creationId xmlns:a16="http://schemas.microsoft.com/office/drawing/2014/main" id="{1DD8CB43-7EC1-B768-D0BE-E1EFE6CAF4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5" y="0"/>
            <a:ext cx="446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4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515F5-5E0C-2A41-8B54-6A7E018A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840" y="552182"/>
            <a:ext cx="8217159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Activity: </a:t>
            </a:r>
            <a:b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Biometric scores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AA3FC-7043-2E49-9CBE-D84A72810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4840" y="4067032"/>
            <a:ext cx="8217160" cy="206706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Going back to the biometric technologies, verify on each of the biometric systems and compare the scores that you get for each.</a:t>
            </a: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 out the worksheet as you try each of the different systems.</a:t>
            </a: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Blue 3D hologram designs">
            <a:extLst>
              <a:ext uri="{FF2B5EF4-FFF2-40B4-BE49-F238E27FC236}">
                <a16:creationId xmlns:a16="http://schemas.microsoft.com/office/drawing/2014/main" id="{9F6A3A8A-979A-C45F-87B7-1D2E6AFF04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386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8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Biometric decision boundaries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7" y="1501159"/>
            <a:ext cx="7194130" cy="499171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400">
                <a:latin typeface="+mn-lt"/>
              </a:rPr>
              <a:t>The biometric scores are based upon the feature vectors of each of the modalities – iris, fingerprint, facial recognition etc.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400">
                <a:latin typeface="+mn-lt"/>
              </a:rPr>
              <a:t>Comparison of those features through decision boundaries are used to distinguish between different inputs and either classify input as a ‘match’ or ‘no-match.’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400" b="0" i="0">
                <a:effectLst/>
                <a:latin typeface="+mn-lt"/>
              </a:rPr>
              <a:t>These decision boundaries </a:t>
            </a:r>
            <a:r>
              <a:rPr lang="en-GB" sz="2400">
                <a:latin typeface="+mn-lt"/>
              </a:rPr>
              <a:t>exist in mobile phone biometrics - to unlock or in passports for international travel.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2400">
              <a:latin typeface="+mn-lt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400" b="1" i="0">
                <a:effectLst/>
                <a:latin typeface="+mn-lt"/>
              </a:rPr>
              <a:t>What score is likely to be sufficient for a match?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 descr="A finger pointing on a tablet with green neon lights">
            <a:extLst>
              <a:ext uri="{FF2B5EF4-FFF2-40B4-BE49-F238E27FC236}">
                <a16:creationId xmlns:a16="http://schemas.microsoft.com/office/drawing/2014/main" id="{6210800C-FE6A-1D48-7D70-56BE14D6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  <p:pic>
        <p:nvPicPr>
          <p:cNvPr id="7" name="Picture 6" descr="Eye reflecting fiber optic lights">
            <a:extLst>
              <a:ext uri="{FF2B5EF4-FFF2-40B4-BE49-F238E27FC236}">
                <a16:creationId xmlns:a16="http://schemas.microsoft.com/office/drawing/2014/main" id="{9E1D7313-558C-6273-04BE-2DBE14EAA2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23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3"/>
          <p:cNvSpPr txBox="1">
            <a:spLocks noChangeArrowheads="1"/>
          </p:cNvSpPr>
          <p:nvPr/>
        </p:nvSpPr>
        <p:spPr bwMode="auto">
          <a:xfrm>
            <a:off x="-1371" y="1690688"/>
            <a:ext cx="79533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181193" y="4865688"/>
            <a:ext cx="47783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4516" name="Text Box 5"/>
          <p:cNvSpPr txBox="1">
            <a:spLocks noChangeArrowheads="1"/>
          </p:cNvSpPr>
          <p:nvPr/>
        </p:nvSpPr>
        <p:spPr bwMode="auto">
          <a:xfrm rot="16200000">
            <a:off x="169160" y="2863852"/>
            <a:ext cx="1336675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Rate (%)</a:t>
            </a:r>
          </a:p>
        </p:txBody>
      </p:sp>
      <p:sp>
        <p:nvSpPr>
          <p:cNvPr id="64517" name="Text Box 6"/>
          <p:cNvSpPr txBox="1">
            <a:spLocks noChangeArrowheads="1"/>
          </p:cNvSpPr>
          <p:nvPr/>
        </p:nvSpPr>
        <p:spPr bwMode="auto">
          <a:xfrm>
            <a:off x="932079" y="5961063"/>
            <a:ext cx="37973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Increasing end-user rejection</a:t>
            </a:r>
          </a:p>
        </p:txBody>
      </p:sp>
      <p:sp>
        <p:nvSpPr>
          <p:cNvPr id="64518" name="Text Box 7"/>
          <p:cNvSpPr txBox="1">
            <a:spLocks noChangeArrowheads="1"/>
          </p:cNvSpPr>
          <p:nvPr/>
        </p:nvSpPr>
        <p:spPr bwMode="auto">
          <a:xfrm>
            <a:off x="2419567" y="5141913"/>
            <a:ext cx="27051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chemeClr val="bg1"/>
                </a:solidFill>
              </a:rPr>
              <a:t>Tolerance / Threshold Setting</a:t>
            </a:r>
          </a:p>
        </p:txBody>
      </p: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4965918" y="1751013"/>
            <a:ext cx="2065337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</a:rPr>
              <a:t>False Rejection Rate (FRR)</a:t>
            </a:r>
          </a:p>
        </p:txBody>
      </p:sp>
      <p:sp>
        <p:nvSpPr>
          <p:cNvPr id="177161" name="Text Box 9"/>
          <p:cNvSpPr txBox="1">
            <a:spLocks noChangeArrowheads="1"/>
          </p:cNvSpPr>
          <p:nvPr/>
        </p:nvSpPr>
        <p:spPr bwMode="auto">
          <a:xfrm>
            <a:off x="668555" y="1751013"/>
            <a:ext cx="2227263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</a:rPr>
              <a:t>False Acceptance Rate (FAR)</a:t>
            </a:r>
          </a:p>
        </p:txBody>
      </p:sp>
      <p:sp>
        <p:nvSpPr>
          <p:cNvPr id="177162" name="Text Box 10"/>
          <p:cNvSpPr txBox="1">
            <a:spLocks noChangeArrowheads="1"/>
          </p:cNvSpPr>
          <p:nvPr/>
        </p:nvSpPr>
        <p:spPr bwMode="auto">
          <a:xfrm>
            <a:off x="5521272" y="4027488"/>
            <a:ext cx="2360612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Equal Error Rate</a:t>
            </a:r>
          </a:p>
        </p:txBody>
      </p:sp>
      <p:sp>
        <p:nvSpPr>
          <p:cNvPr id="64522" name="Freeform 11"/>
          <p:cNvSpPr>
            <a:spLocks/>
          </p:cNvSpPr>
          <p:nvPr/>
        </p:nvSpPr>
        <p:spPr bwMode="auto">
          <a:xfrm>
            <a:off x="554254" y="1841502"/>
            <a:ext cx="44450" cy="3322637"/>
          </a:xfrm>
          <a:custGeom>
            <a:avLst/>
            <a:gdLst>
              <a:gd name="T0" fmla="*/ 2147483647 w 40"/>
              <a:gd name="T1" fmla="*/ 2147483647 h 3007"/>
              <a:gd name="T2" fmla="*/ 2147483647 w 40"/>
              <a:gd name="T3" fmla="*/ 2147483647 h 3007"/>
              <a:gd name="T4" fmla="*/ 2147483647 w 40"/>
              <a:gd name="T5" fmla="*/ 0 h 3007"/>
              <a:gd name="T6" fmla="*/ 0 w 40"/>
              <a:gd name="T7" fmla="*/ 0 h 3007"/>
              <a:gd name="T8" fmla="*/ 0 w 40"/>
              <a:gd name="T9" fmla="*/ 2147483647 h 3007"/>
              <a:gd name="T10" fmla="*/ 2147483647 w 40"/>
              <a:gd name="T11" fmla="*/ 2147483647 h 3007"/>
              <a:gd name="T12" fmla="*/ 0 w 40"/>
              <a:gd name="T13" fmla="*/ 2147483647 h 3007"/>
              <a:gd name="T14" fmla="*/ 0 w 40"/>
              <a:gd name="T15" fmla="*/ 2147483647 h 3007"/>
              <a:gd name="T16" fmla="*/ 2147483647 w 40"/>
              <a:gd name="T17" fmla="*/ 2147483647 h 3007"/>
              <a:gd name="T18" fmla="*/ 2147483647 w 40"/>
              <a:gd name="T19" fmla="*/ 2147483647 h 300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0"/>
              <a:gd name="T31" fmla="*/ 0 h 3007"/>
              <a:gd name="T32" fmla="*/ 40 w 40"/>
              <a:gd name="T33" fmla="*/ 3007 h 300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0" h="3007">
                <a:moveTo>
                  <a:pt x="20" y="2967"/>
                </a:moveTo>
                <a:lnTo>
                  <a:pt x="40" y="2987"/>
                </a:lnTo>
                <a:lnTo>
                  <a:pt x="40" y="0"/>
                </a:lnTo>
                <a:lnTo>
                  <a:pt x="0" y="0"/>
                </a:lnTo>
                <a:lnTo>
                  <a:pt x="0" y="2987"/>
                </a:lnTo>
                <a:lnTo>
                  <a:pt x="20" y="3007"/>
                </a:lnTo>
                <a:lnTo>
                  <a:pt x="0" y="2987"/>
                </a:lnTo>
                <a:lnTo>
                  <a:pt x="0" y="3007"/>
                </a:lnTo>
                <a:lnTo>
                  <a:pt x="20" y="3007"/>
                </a:lnTo>
                <a:lnTo>
                  <a:pt x="20" y="296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161616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4523" name="Freeform 12"/>
          <p:cNvSpPr>
            <a:spLocks/>
          </p:cNvSpPr>
          <p:nvPr/>
        </p:nvSpPr>
        <p:spPr bwMode="auto">
          <a:xfrm>
            <a:off x="576479" y="5119688"/>
            <a:ext cx="6584950" cy="44450"/>
          </a:xfrm>
          <a:custGeom>
            <a:avLst/>
            <a:gdLst>
              <a:gd name="T0" fmla="*/ 2147483647 w 5958"/>
              <a:gd name="T1" fmla="*/ 2147483647 h 40"/>
              <a:gd name="T2" fmla="*/ 2147483647 w 5958"/>
              <a:gd name="T3" fmla="*/ 0 h 40"/>
              <a:gd name="T4" fmla="*/ 0 w 5958"/>
              <a:gd name="T5" fmla="*/ 0 h 40"/>
              <a:gd name="T6" fmla="*/ 0 w 5958"/>
              <a:gd name="T7" fmla="*/ 2147483647 h 40"/>
              <a:gd name="T8" fmla="*/ 2147483647 w 5958"/>
              <a:gd name="T9" fmla="*/ 2147483647 h 40"/>
              <a:gd name="T10" fmla="*/ 2147483647 w 5958"/>
              <a:gd name="T11" fmla="*/ 2147483647 h 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58"/>
              <a:gd name="T19" fmla="*/ 0 h 40"/>
              <a:gd name="T20" fmla="*/ 5958 w 5958"/>
              <a:gd name="T21" fmla="*/ 40 h 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58" h="40">
                <a:moveTo>
                  <a:pt x="5958" y="20"/>
                </a:moveTo>
                <a:lnTo>
                  <a:pt x="5958" y="0"/>
                </a:lnTo>
                <a:lnTo>
                  <a:pt x="0" y="0"/>
                </a:lnTo>
                <a:lnTo>
                  <a:pt x="0" y="40"/>
                </a:lnTo>
                <a:lnTo>
                  <a:pt x="5958" y="40"/>
                </a:lnTo>
                <a:lnTo>
                  <a:pt x="5958" y="2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161616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7165" name="Freeform 13"/>
          <p:cNvSpPr>
            <a:spLocks/>
          </p:cNvSpPr>
          <p:nvPr/>
        </p:nvSpPr>
        <p:spPr bwMode="auto">
          <a:xfrm>
            <a:off x="651092" y="1951039"/>
            <a:ext cx="6316662" cy="3121025"/>
          </a:xfrm>
          <a:custGeom>
            <a:avLst/>
            <a:gdLst>
              <a:gd name="T0" fmla="*/ 2147483647 w 5714"/>
              <a:gd name="T1" fmla="*/ 0 h 2825"/>
              <a:gd name="T2" fmla="*/ 2147483647 w 5714"/>
              <a:gd name="T3" fmla="*/ 0 h 2825"/>
              <a:gd name="T4" fmla="*/ 2147483647 w 5714"/>
              <a:gd name="T5" fmla="*/ 2147483647 h 2825"/>
              <a:gd name="T6" fmla="*/ 2147483647 w 5714"/>
              <a:gd name="T7" fmla="*/ 2147483647 h 2825"/>
              <a:gd name="T8" fmla="*/ 2147483647 w 5714"/>
              <a:gd name="T9" fmla="*/ 2147483647 h 2825"/>
              <a:gd name="T10" fmla="*/ 2147483647 w 5714"/>
              <a:gd name="T11" fmla="*/ 2147483647 h 2825"/>
              <a:gd name="T12" fmla="*/ 2147483647 w 5714"/>
              <a:gd name="T13" fmla="*/ 2147483647 h 2825"/>
              <a:gd name="T14" fmla="*/ 2147483647 w 5714"/>
              <a:gd name="T15" fmla="*/ 2147483647 h 2825"/>
              <a:gd name="T16" fmla="*/ 2147483647 w 5714"/>
              <a:gd name="T17" fmla="*/ 2147483647 h 2825"/>
              <a:gd name="T18" fmla="*/ 2147483647 w 5714"/>
              <a:gd name="T19" fmla="*/ 2147483647 h 2825"/>
              <a:gd name="T20" fmla="*/ 2147483647 w 5714"/>
              <a:gd name="T21" fmla="*/ 2147483647 h 2825"/>
              <a:gd name="T22" fmla="*/ 2147483647 w 5714"/>
              <a:gd name="T23" fmla="*/ 2147483647 h 2825"/>
              <a:gd name="T24" fmla="*/ 2147483647 w 5714"/>
              <a:gd name="T25" fmla="*/ 2147483647 h 2825"/>
              <a:gd name="T26" fmla="*/ 2147483647 w 5714"/>
              <a:gd name="T27" fmla="*/ 2147483647 h 2825"/>
              <a:gd name="T28" fmla="*/ 2147483647 w 5714"/>
              <a:gd name="T29" fmla="*/ 2147483647 h 2825"/>
              <a:gd name="T30" fmla="*/ 2147483647 w 5714"/>
              <a:gd name="T31" fmla="*/ 2147483647 h 2825"/>
              <a:gd name="T32" fmla="*/ 2147483647 w 5714"/>
              <a:gd name="T33" fmla="*/ 2147483647 h 2825"/>
              <a:gd name="T34" fmla="*/ 2147483647 w 5714"/>
              <a:gd name="T35" fmla="*/ 2147483647 h 2825"/>
              <a:gd name="T36" fmla="*/ 2147483647 w 5714"/>
              <a:gd name="T37" fmla="*/ 2147483647 h 2825"/>
              <a:gd name="T38" fmla="*/ 2147483647 w 5714"/>
              <a:gd name="T39" fmla="*/ 2147483647 h 2825"/>
              <a:gd name="T40" fmla="*/ 2147483647 w 5714"/>
              <a:gd name="T41" fmla="*/ 2147483647 h 2825"/>
              <a:gd name="T42" fmla="*/ 2147483647 w 5714"/>
              <a:gd name="T43" fmla="*/ 2147483647 h 2825"/>
              <a:gd name="T44" fmla="*/ 2147483647 w 5714"/>
              <a:gd name="T45" fmla="*/ 2147483647 h 2825"/>
              <a:gd name="T46" fmla="*/ 2147483647 w 5714"/>
              <a:gd name="T47" fmla="*/ 2147483647 h 2825"/>
              <a:gd name="T48" fmla="*/ 2147483647 w 5714"/>
              <a:gd name="T49" fmla="*/ 2147483647 h 2825"/>
              <a:gd name="T50" fmla="*/ 2147483647 w 5714"/>
              <a:gd name="T51" fmla="*/ 2147483647 h 2825"/>
              <a:gd name="T52" fmla="*/ 2147483647 w 5714"/>
              <a:gd name="T53" fmla="*/ 2147483647 h 2825"/>
              <a:gd name="T54" fmla="*/ 2147483647 w 5714"/>
              <a:gd name="T55" fmla="*/ 2147483647 h 2825"/>
              <a:gd name="T56" fmla="*/ 2147483647 w 5714"/>
              <a:gd name="T57" fmla="*/ 2147483647 h 2825"/>
              <a:gd name="T58" fmla="*/ 2147483647 w 5714"/>
              <a:gd name="T59" fmla="*/ 2147483647 h 2825"/>
              <a:gd name="T60" fmla="*/ 2147483647 w 5714"/>
              <a:gd name="T61" fmla="*/ 2147483647 h 2825"/>
              <a:gd name="T62" fmla="*/ 2147483647 w 5714"/>
              <a:gd name="T63" fmla="*/ 2147483647 h 2825"/>
              <a:gd name="T64" fmla="*/ 2147483647 w 5714"/>
              <a:gd name="T65" fmla="*/ 2147483647 h 2825"/>
              <a:gd name="T66" fmla="*/ 0 w 5714"/>
              <a:gd name="T67" fmla="*/ 2147483647 h 282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5714"/>
              <a:gd name="T103" fmla="*/ 0 h 2825"/>
              <a:gd name="T104" fmla="*/ 5714 w 5714"/>
              <a:gd name="T105" fmla="*/ 2825 h 2825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5714" h="2825">
                <a:moveTo>
                  <a:pt x="5714" y="0"/>
                </a:moveTo>
                <a:lnTo>
                  <a:pt x="5714" y="0"/>
                </a:lnTo>
                <a:lnTo>
                  <a:pt x="5713" y="135"/>
                </a:lnTo>
                <a:lnTo>
                  <a:pt x="5694" y="268"/>
                </a:lnTo>
                <a:lnTo>
                  <a:pt x="5659" y="399"/>
                </a:lnTo>
                <a:lnTo>
                  <a:pt x="5609" y="525"/>
                </a:lnTo>
                <a:lnTo>
                  <a:pt x="5543" y="651"/>
                </a:lnTo>
                <a:lnTo>
                  <a:pt x="5461" y="772"/>
                </a:lnTo>
                <a:lnTo>
                  <a:pt x="5365" y="891"/>
                </a:lnTo>
                <a:lnTo>
                  <a:pt x="5257" y="1008"/>
                </a:lnTo>
                <a:lnTo>
                  <a:pt x="5135" y="1120"/>
                </a:lnTo>
                <a:lnTo>
                  <a:pt x="5001" y="1231"/>
                </a:lnTo>
                <a:lnTo>
                  <a:pt x="4854" y="1339"/>
                </a:lnTo>
                <a:lnTo>
                  <a:pt x="4697" y="1443"/>
                </a:lnTo>
                <a:lnTo>
                  <a:pt x="4529" y="1545"/>
                </a:lnTo>
                <a:lnTo>
                  <a:pt x="4349" y="1643"/>
                </a:lnTo>
                <a:lnTo>
                  <a:pt x="4160" y="1738"/>
                </a:lnTo>
                <a:lnTo>
                  <a:pt x="3963" y="1828"/>
                </a:lnTo>
                <a:lnTo>
                  <a:pt x="3757" y="1918"/>
                </a:lnTo>
                <a:lnTo>
                  <a:pt x="3542" y="2003"/>
                </a:lnTo>
                <a:lnTo>
                  <a:pt x="3319" y="2085"/>
                </a:lnTo>
                <a:lnTo>
                  <a:pt x="3090" y="2164"/>
                </a:lnTo>
                <a:lnTo>
                  <a:pt x="2856" y="2239"/>
                </a:lnTo>
                <a:lnTo>
                  <a:pt x="2614" y="2309"/>
                </a:lnTo>
                <a:lnTo>
                  <a:pt x="2367" y="2378"/>
                </a:lnTo>
                <a:lnTo>
                  <a:pt x="2115" y="2442"/>
                </a:lnTo>
                <a:lnTo>
                  <a:pt x="1860" y="2504"/>
                </a:lnTo>
                <a:lnTo>
                  <a:pt x="1601" y="2561"/>
                </a:lnTo>
                <a:lnTo>
                  <a:pt x="1338" y="2615"/>
                </a:lnTo>
                <a:lnTo>
                  <a:pt x="1073" y="2664"/>
                </a:lnTo>
                <a:lnTo>
                  <a:pt x="806" y="2710"/>
                </a:lnTo>
                <a:lnTo>
                  <a:pt x="539" y="2753"/>
                </a:lnTo>
                <a:lnTo>
                  <a:pt x="269" y="2790"/>
                </a:lnTo>
                <a:lnTo>
                  <a:pt x="0" y="2825"/>
                </a:lnTo>
              </a:path>
            </a:pathLst>
          </a:custGeom>
          <a:noFill/>
          <a:ln w="38100">
            <a:solidFill>
              <a:srgbClr val="FE9D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7166" name="Freeform 14"/>
          <p:cNvSpPr>
            <a:spLocks/>
          </p:cNvSpPr>
          <p:nvPr/>
        </p:nvSpPr>
        <p:spPr bwMode="auto">
          <a:xfrm>
            <a:off x="676493" y="1951039"/>
            <a:ext cx="6326187" cy="3121025"/>
          </a:xfrm>
          <a:custGeom>
            <a:avLst/>
            <a:gdLst>
              <a:gd name="T0" fmla="*/ 0 w 5724"/>
              <a:gd name="T1" fmla="*/ 0 h 2825"/>
              <a:gd name="T2" fmla="*/ 0 w 5724"/>
              <a:gd name="T3" fmla="*/ 0 h 2825"/>
              <a:gd name="T4" fmla="*/ 2147483647 w 5724"/>
              <a:gd name="T5" fmla="*/ 2147483647 h 2825"/>
              <a:gd name="T6" fmla="*/ 2147483647 w 5724"/>
              <a:gd name="T7" fmla="*/ 2147483647 h 2825"/>
              <a:gd name="T8" fmla="*/ 2147483647 w 5724"/>
              <a:gd name="T9" fmla="*/ 2147483647 h 2825"/>
              <a:gd name="T10" fmla="*/ 2147483647 w 5724"/>
              <a:gd name="T11" fmla="*/ 2147483647 h 2825"/>
              <a:gd name="T12" fmla="*/ 2147483647 w 5724"/>
              <a:gd name="T13" fmla="*/ 2147483647 h 2825"/>
              <a:gd name="T14" fmla="*/ 2147483647 w 5724"/>
              <a:gd name="T15" fmla="*/ 2147483647 h 2825"/>
              <a:gd name="T16" fmla="*/ 2147483647 w 5724"/>
              <a:gd name="T17" fmla="*/ 2147483647 h 2825"/>
              <a:gd name="T18" fmla="*/ 2147483647 w 5724"/>
              <a:gd name="T19" fmla="*/ 2147483647 h 2825"/>
              <a:gd name="T20" fmla="*/ 2147483647 w 5724"/>
              <a:gd name="T21" fmla="*/ 2147483647 h 2825"/>
              <a:gd name="T22" fmla="*/ 2147483647 w 5724"/>
              <a:gd name="T23" fmla="*/ 2147483647 h 2825"/>
              <a:gd name="T24" fmla="*/ 2147483647 w 5724"/>
              <a:gd name="T25" fmla="*/ 2147483647 h 2825"/>
              <a:gd name="T26" fmla="*/ 2147483647 w 5724"/>
              <a:gd name="T27" fmla="*/ 2147483647 h 2825"/>
              <a:gd name="T28" fmla="*/ 2147483647 w 5724"/>
              <a:gd name="T29" fmla="*/ 2147483647 h 2825"/>
              <a:gd name="T30" fmla="*/ 2147483647 w 5724"/>
              <a:gd name="T31" fmla="*/ 2147483647 h 2825"/>
              <a:gd name="T32" fmla="*/ 2147483647 w 5724"/>
              <a:gd name="T33" fmla="*/ 2147483647 h 2825"/>
              <a:gd name="T34" fmla="*/ 2147483647 w 5724"/>
              <a:gd name="T35" fmla="*/ 2147483647 h 2825"/>
              <a:gd name="T36" fmla="*/ 2147483647 w 5724"/>
              <a:gd name="T37" fmla="*/ 2147483647 h 2825"/>
              <a:gd name="T38" fmla="*/ 2147483647 w 5724"/>
              <a:gd name="T39" fmla="*/ 2147483647 h 2825"/>
              <a:gd name="T40" fmla="*/ 2147483647 w 5724"/>
              <a:gd name="T41" fmla="*/ 2147483647 h 2825"/>
              <a:gd name="T42" fmla="*/ 2147483647 w 5724"/>
              <a:gd name="T43" fmla="*/ 2147483647 h 2825"/>
              <a:gd name="T44" fmla="*/ 2147483647 w 5724"/>
              <a:gd name="T45" fmla="*/ 2147483647 h 2825"/>
              <a:gd name="T46" fmla="*/ 2147483647 w 5724"/>
              <a:gd name="T47" fmla="*/ 2147483647 h 2825"/>
              <a:gd name="T48" fmla="*/ 2147483647 w 5724"/>
              <a:gd name="T49" fmla="*/ 2147483647 h 2825"/>
              <a:gd name="T50" fmla="*/ 2147483647 w 5724"/>
              <a:gd name="T51" fmla="*/ 2147483647 h 2825"/>
              <a:gd name="T52" fmla="*/ 2147483647 w 5724"/>
              <a:gd name="T53" fmla="*/ 2147483647 h 2825"/>
              <a:gd name="T54" fmla="*/ 2147483647 w 5724"/>
              <a:gd name="T55" fmla="*/ 2147483647 h 2825"/>
              <a:gd name="T56" fmla="*/ 2147483647 w 5724"/>
              <a:gd name="T57" fmla="*/ 2147483647 h 2825"/>
              <a:gd name="T58" fmla="*/ 2147483647 w 5724"/>
              <a:gd name="T59" fmla="*/ 2147483647 h 2825"/>
              <a:gd name="T60" fmla="*/ 2147483647 w 5724"/>
              <a:gd name="T61" fmla="*/ 2147483647 h 2825"/>
              <a:gd name="T62" fmla="*/ 2147483647 w 5724"/>
              <a:gd name="T63" fmla="*/ 2147483647 h 2825"/>
              <a:gd name="T64" fmla="*/ 2147483647 w 5724"/>
              <a:gd name="T65" fmla="*/ 2147483647 h 2825"/>
              <a:gd name="T66" fmla="*/ 2147483647 w 5724"/>
              <a:gd name="T67" fmla="*/ 2147483647 h 282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5724"/>
              <a:gd name="T103" fmla="*/ 0 h 2825"/>
              <a:gd name="T104" fmla="*/ 5724 w 5724"/>
              <a:gd name="T105" fmla="*/ 2825 h 2825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5724" h="2825">
                <a:moveTo>
                  <a:pt x="0" y="0"/>
                </a:moveTo>
                <a:lnTo>
                  <a:pt x="0" y="0"/>
                </a:lnTo>
                <a:lnTo>
                  <a:pt x="1" y="135"/>
                </a:lnTo>
                <a:lnTo>
                  <a:pt x="20" y="268"/>
                </a:lnTo>
                <a:lnTo>
                  <a:pt x="54" y="399"/>
                </a:lnTo>
                <a:lnTo>
                  <a:pt x="106" y="525"/>
                </a:lnTo>
                <a:lnTo>
                  <a:pt x="172" y="651"/>
                </a:lnTo>
                <a:lnTo>
                  <a:pt x="253" y="772"/>
                </a:lnTo>
                <a:lnTo>
                  <a:pt x="348" y="891"/>
                </a:lnTo>
                <a:lnTo>
                  <a:pt x="458" y="1008"/>
                </a:lnTo>
                <a:lnTo>
                  <a:pt x="580" y="1120"/>
                </a:lnTo>
                <a:lnTo>
                  <a:pt x="714" y="1231"/>
                </a:lnTo>
                <a:lnTo>
                  <a:pt x="861" y="1339"/>
                </a:lnTo>
                <a:lnTo>
                  <a:pt x="1019" y="1443"/>
                </a:lnTo>
                <a:lnTo>
                  <a:pt x="1188" y="1545"/>
                </a:lnTo>
                <a:lnTo>
                  <a:pt x="1368" y="1643"/>
                </a:lnTo>
                <a:lnTo>
                  <a:pt x="1556" y="1738"/>
                </a:lnTo>
                <a:lnTo>
                  <a:pt x="1754" y="1828"/>
                </a:lnTo>
                <a:lnTo>
                  <a:pt x="1961" y="1918"/>
                </a:lnTo>
                <a:lnTo>
                  <a:pt x="2175" y="2003"/>
                </a:lnTo>
                <a:lnTo>
                  <a:pt x="2399" y="2085"/>
                </a:lnTo>
                <a:lnTo>
                  <a:pt x="2628" y="2164"/>
                </a:lnTo>
                <a:lnTo>
                  <a:pt x="2864" y="2239"/>
                </a:lnTo>
                <a:lnTo>
                  <a:pt x="3106" y="2309"/>
                </a:lnTo>
                <a:lnTo>
                  <a:pt x="3352" y="2378"/>
                </a:lnTo>
                <a:lnTo>
                  <a:pt x="3604" y="2442"/>
                </a:lnTo>
                <a:lnTo>
                  <a:pt x="3860" y="2504"/>
                </a:lnTo>
                <a:lnTo>
                  <a:pt x="4119" y="2561"/>
                </a:lnTo>
                <a:lnTo>
                  <a:pt x="4383" y="2615"/>
                </a:lnTo>
                <a:lnTo>
                  <a:pt x="4648" y="2664"/>
                </a:lnTo>
                <a:lnTo>
                  <a:pt x="4916" y="2710"/>
                </a:lnTo>
                <a:lnTo>
                  <a:pt x="5184" y="2753"/>
                </a:lnTo>
                <a:lnTo>
                  <a:pt x="5454" y="2790"/>
                </a:lnTo>
                <a:lnTo>
                  <a:pt x="5724" y="2825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7167" name="Line 15"/>
          <p:cNvSpPr>
            <a:spLocks noChangeShapeType="1"/>
          </p:cNvSpPr>
          <p:nvPr/>
        </p:nvSpPr>
        <p:spPr bwMode="auto">
          <a:xfrm>
            <a:off x="827305" y="4438651"/>
            <a:ext cx="6048375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4527" name="Line 16"/>
          <p:cNvSpPr>
            <a:spLocks noChangeShapeType="1"/>
          </p:cNvSpPr>
          <p:nvPr/>
        </p:nvSpPr>
        <p:spPr bwMode="auto">
          <a:xfrm>
            <a:off x="4646830" y="6197601"/>
            <a:ext cx="1592263" cy="0"/>
          </a:xfrm>
          <a:prstGeom prst="line">
            <a:avLst/>
          </a:prstGeom>
          <a:noFill/>
          <a:ln w="9525">
            <a:solidFill>
              <a:srgbClr val="16161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4528" name="Text Box 17"/>
          <p:cNvSpPr txBox="1">
            <a:spLocks noChangeArrowheads="1"/>
          </p:cNvSpPr>
          <p:nvPr/>
        </p:nvSpPr>
        <p:spPr bwMode="auto">
          <a:xfrm>
            <a:off x="400268" y="5167313"/>
            <a:ext cx="95408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Slack</a:t>
            </a:r>
          </a:p>
        </p:txBody>
      </p:sp>
      <p:sp>
        <p:nvSpPr>
          <p:cNvPr id="64529" name="Text Box 18"/>
          <p:cNvSpPr txBox="1">
            <a:spLocks noChangeArrowheads="1"/>
          </p:cNvSpPr>
          <p:nvPr/>
        </p:nvSpPr>
        <p:spPr bwMode="auto">
          <a:xfrm>
            <a:off x="6850010" y="5167313"/>
            <a:ext cx="95567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Tight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66C85371-3567-826C-8E40-0BE7A63696E8}"/>
              </a:ext>
            </a:extLst>
          </p:cNvPr>
          <p:cNvSpPr txBox="1">
            <a:spLocks/>
          </p:cNvSpPr>
          <p:nvPr/>
        </p:nvSpPr>
        <p:spPr>
          <a:xfrm>
            <a:off x="191194" y="365125"/>
            <a:ext cx="75314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FAR / FRR relationship</a:t>
            </a:r>
          </a:p>
        </p:txBody>
      </p:sp>
      <p:pic>
        <p:nvPicPr>
          <p:cNvPr id="3" name="Picture 2" descr="Blue digital binary data on a screen">
            <a:extLst>
              <a:ext uri="{FF2B5EF4-FFF2-40B4-BE49-F238E27FC236}">
                <a16:creationId xmlns:a16="http://schemas.microsoft.com/office/drawing/2014/main" id="{948C3798-7B08-86EE-8865-7970C4A251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9162" y="0"/>
            <a:ext cx="446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False rejection and false acceptance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5" y="1690688"/>
            <a:ext cx="719413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000" b="1">
                <a:latin typeface="+mn-lt"/>
              </a:rPr>
              <a:t>False rejection - </a:t>
            </a:r>
            <a:r>
              <a:rPr lang="en-GB" sz="2000">
                <a:latin typeface="+mn-lt"/>
              </a:rPr>
              <a:t>When a legitimate user who should be confirmed as a ‘match’ by the biometric system is incorrectly confirmed as ‘no-match’ and denied authentication.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000" b="1" i="0">
                <a:effectLst/>
                <a:latin typeface="+mn-lt"/>
              </a:rPr>
              <a:t>False acceptance</a:t>
            </a:r>
            <a:r>
              <a:rPr lang="en-GB" sz="2000" i="0">
                <a:effectLst/>
                <a:latin typeface="+mn-lt"/>
              </a:rPr>
              <a:t> </a:t>
            </a:r>
            <a:r>
              <a:rPr lang="en-GB" sz="2000" b="1" i="0">
                <a:effectLst/>
                <a:latin typeface="+mn-lt"/>
              </a:rPr>
              <a:t>– </a:t>
            </a:r>
            <a:r>
              <a:rPr lang="en-GB" sz="2000" i="0">
                <a:effectLst/>
                <a:latin typeface="+mn-lt"/>
              </a:rPr>
              <a:t>When an illegitimate user or a threat actor is incorrectly </a:t>
            </a:r>
            <a:r>
              <a:rPr lang="en-GB" sz="2000">
                <a:latin typeface="+mn-lt"/>
              </a:rPr>
              <a:t>confirmed as a ‘match’ by the system when a decision should have classified them as ‘no-match.’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000">
              <a:latin typeface="+mn-lt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>
                <a:latin typeface="+mn-lt"/>
              </a:rPr>
              <a:t>When Google first introduced facial recognition on their mobiles – a photograph of an individual could result in a ‘match.’</a:t>
            </a:r>
            <a:endParaRPr lang="en-GB" sz="2000" b="1" i="0">
              <a:effectLst/>
              <a:latin typeface="+mn-lt"/>
            </a:endParaRPr>
          </a:p>
        </p:txBody>
      </p:sp>
      <p:pic>
        <p:nvPicPr>
          <p:cNvPr id="3" name="Picture 2" descr="A finger pointing on a tablet with green neon lights">
            <a:extLst>
              <a:ext uri="{FF2B5EF4-FFF2-40B4-BE49-F238E27FC236}">
                <a16:creationId xmlns:a16="http://schemas.microsoft.com/office/drawing/2014/main" id="{6210800C-FE6A-1D48-7D70-56BE14D6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  <p:pic>
        <p:nvPicPr>
          <p:cNvPr id="8" name="Picture 7" descr="Lines of code">
            <a:extLst>
              <a:ext uri="{FF2B5EF4-FFF2-40B4-BE49-F238E27FC236}">
                <a16:creationId xmlns:a16="http://schemas.microsoft.com/office/drawing/2014/main" id="{B82CF832-5405-BD1C-B7D7-B1EEF09765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42333"/>
            <a:ext cx="4469364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8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515F5-5E0C-2A41-8B54-6A7E018A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841" y="552182"/>
            <a:ext cx="8117632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Activity: </a:t>
            </a:r>
            <a:b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Varying inputs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AA3FC-7043-2E49-9CBE-D84A72810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4841" y="4067032"/>
            <a:ext cx="8117632" cy="2451334"/>
          </a:xfrm>
          <a:noFill/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Enroll on the biometric systems again, but this time try providing your biometric input in different ways.</a:t>
            </a: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your fingers, try your fingertips or the sides of your fingers.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your face, try from further away or with other people in view, use a photograph (from a mobile phone).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your eye, try looking to the side, or slightly closing your eye.</a:t>
            </a: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Blue 3D hologram designs">
            <a:extLst>
              <a:ext uri="{FF2B5EF4-FFF2-40B4-BE49-F238E27FC236}">
                <a16:creationId xmlns:a16="http://schemas.microsoft.com/office/drawing/2014/main" id="{DCE4E802-E888-BC93-5DF2-EBBF03A015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386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8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515F5-5E0C-2A41-8B54-6A7E018A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502" y="552182"/>
            <a:ext cx="7360293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Discuss: </a:t>
            </a:r>
            <a:b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 with variance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AA3FC-7043-2E49-9CBE-D84A72810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3502" y="4067032"/>
            <a:ext cx="7360293" cy="206706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did you notice, what issues came up when you tried to enroll this time?</a:t>
            </a: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Blue 3D hologram designs">
            <a:extLst>
              <a:ext uri="{FF2B5EF4-FFF2-40B4-BE49-F238E27FC236}">
                <a16:creationId xmlns:a16="http://schemas.microsoft.com/office/drawing/2014/main" id="{C8D2CDCC-7E0D-FC9D-FC1B-DB74D3DA4E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386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7117-D7EC-734A-BB39-4D90C2B9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Outline</a:t>
            </a:r>
          </a:p>
        </p:txBody>
      </p:sp>
      <p:pic>
        <p:nvPicPr>
          <p:cNvPr id="5" name="Picture 4" descr="Device and padlock">
            <a:extLst>
              <a:ext uri="{FF2B5EF4-FFF2-40B4-BE49-F238E27FC236}">
                <a16:creationId xmlns:a16="http://schemas.microsoft.com/office/drawing/2014/main" id="{6F8CC511-E8F3-B037-FA76-E5A92CCA29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3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97481-ED04-B93F-0533-A1093EE86886}"/>
              </a:ext>
            </a:extLst>
          </p:cNvPr>
          <p:cNvSpPr txBox="1">
            <a:spLocks/>
          </p:cNvSpPr>
          <p:nvPr/>
        </p:nvSpPr>
        <p:spPr>
          <a:xfrm>
            <a:off x="838200" y="1499781"/>
            <a:ext cx="10515600" cy="46546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User authentication:</a:t>
            </a:r>
          </a:p>
          <a:p>
            <a:pPr lvl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Passwords &amp; tokens</a:t>
            </a:r>
          </a:p>
          <a:p>
            <a:pPr lvl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Biometrics</a:t>
            </a:r>
          </a:p>
          <a:p>
            <a:pPr lvl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Capabilities and limitations</a:t>
            </a:r>
          </a:p>
          <a:p>
            <a:pPr lvl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Liveliness</a:t>
            </a:r>
          </a:p>
          <a:p>
            <a:pPr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Tools for this session:</a:t>
            </a:r>
          </a:p>
          <a:p>
            <a:pPr lvl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Biometric devices</a:t>
            </a:r>
          </a:p>
          <a:p>
            <a:pPr lvl="1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Biometric worksheet</a:t>
            </a:r>
          </a:p>
          <a:p>
            <a:pPr marL="457200" lvl="1" indent="0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</a:pP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0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Liveliness 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7" y="1501160"/>
            <a:ext cx="7194130" cy="509658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800" b="0" i="0">
                <a:effectLst/>
                <a:latin typeface="+mn-lt"/>
              </a:rPr>
              <a:t>Liveliness tests help a biometric system determine whether an input sample is authentic – such as a real person rather than a photograph.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1800" b="0" i="0">
              <a:effectLst/>
              <a:latin typeface="+mn-lt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800" b="0" i="0">
                <a:effectLst/>
                <a:latin typeface="+mn-lt"/>
              </a:rPr>
              <a:t>Fingerprint liveliness detection: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>
                <a:latin typeface="+mn-lt"/>
              </a:rPr>
              <a:t>Analysing </a:t>
            </a:r>
            <a:r>
              <a:rPr lang="en-GB" sz="1800" err="1">
                <a:latin typeface="+mn-lt"/>
              </a:rPr>
              <a:t>Sskin</a:t>
            </a:r>
            <a:r>
              <a:rPr lang="en-GB" sz="1800">
                <a:latin typeface="+mn-lt"/>
              </a:rPr>
              <a:t> distortion, blood flow, sweat pores</a:t>
            </a:r>
            <a:endParaRPr lang="en-GB" sz="1800" b="0" i="0">
              <a:effectLst/>
              <a:latin typeface="+mn-lt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800">
                <a:latin typeface="+mn-lt"/>
              </a:rPr>
              <a:t>Facial Liveliness Detection: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>
                <a:latin typeface="+mn-lt"/>
              </a:rPr>
              <a:t>Analysing blinking, eye movement, or subtle facial muscle movements.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800">
                <a:latin typeface="+mn-lt"/>
              </a:rPr>
              <a:t>Iris Liveliness Detection: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>
                <a:latin typeface="+mn-lt"/>
              </a:rPr>
              <a:t>Analysing pupil dilation, eye movement, or the response to light stimuli. </a:t>
            </a:r>
          </a:p>
        </p:txBody>
      </p:sp>
      <p:pic>
        <p:nvPicPr>
          <p:cNvPr id="7" name="Picture 6" descr="Black fingerprints with one red fingerprint">
            <a:extLst>
              <a:ext uri="{FF2B5EF4-FFF2-40B4-BE49-F238E27FC236}">
                <a16:creationId xmlns:a16="http://schemas.microsoft.com/office/drawing/2014/main" id="{68DDEB56-32E9-4457-9C28-45C496DA9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7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Implementation effectiveness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850" y="1810649"/>
            <a:ext cx="71941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Compared to passwords and tokens, biometrics offer a much more robust method for authentication.</a:t>
            </a:r>
          </a:p>
          <a:p>
            <a:pPr marL="0" indent="0">
              <a:buNone/>
            </a:pPr>
            <a:endParaRPr lang="en-GB" sz="2400" b="0" i="0">
              <a:effectLst/>
              <a:latin typeface="+mn-lt"/>
            </a:endParaRPr>
          </a:p>
          <a:p>
            <a:pPr marL="0" indent="0">
              <a:buNone/>
            </a:pPr>
            <a:r>
              <a:rPr lang="en-GB" sz="2400">
                <a:latin typeface="+mn-lt"/>
              </a:rPr>
              <a:t>However, the effectiveness of biometric systems depends on how comprehensive the system is and how well it is implemented.</a:t>
            </a:r>
          </a:p>
          <a:p>
            <a:pPr marL="0" indent="0">
              <a:buNone/>
            </a:pPr>
            <a:endParaRPr lang="en-GB" sz="2400" b="0" i="0">
              <a:effectLst/>
              <a:latin typeface="+mn-lt"/>
            </a:endParaRPr>
          </a:p>
          <a:p>
            <a:pPr marL="0" indent="0">
              <a:buNone/>
            </a:pPr>
            <a:r>
              <a:rPr lang="en-GB" sz="2400" b="0" i="0">
                <a:effectLst/>
                <a:latin typeface="+mn-lt"/>
              </a:rPr>
              <a:t>A poorly implemented biometric system will be able to be bypassed with the aid of fingerprint moulds or high-resolution photographs.</a:t>
            </a:r>
            <a:endParaRPr lang="en-GB" sz="2000" b="0" i="0">
              <a:effectLst/>
              <a:latin typeface="+mn-lt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 descr="Device and padlock">
            <a:extLst>
              <a:ext uri="{FF2B5EF4-FFF2-40B4-BE49-F238E27FC236}">
                <a16:creationId xmlns:a16="http://schemas.microsoft.com/office/drawing/2014/main" id="{FF374247-F853-F9E5-59E9-CC4ECAF337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89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5634"/>
            <a:ext cx="12191999" cy="1721541"/>
          </a:xfrm>
        </p:spPr>
        <p:txBody>
          <a:bodyPr>
            <a:normAutofit/>
          </a:bodyPr>
          <a:lstStyle/>
          <a:p>
            <a:br>
              <a:rPr lang="en-US" sz="5400" b="1">
                <a:cs typeface="Calibri Light"/>
              </a:rPr>
            </a:br>
            <a:r>
              <a:rPr lang="en-US" sz="5400">
                <a:cs typeface="Calibri Light"/>
              </a:rPr>
              <a:t>Any Questions?</a:t>
            </a:r>
            <a:endParaRPr lang="en-US" sz="5400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67175"/>
            <a:ext cx="12191999" cy="97990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557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What is authentication?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93" y="1501159"/>
            <a:ext cx="7531444" cy="4668821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800" b="0" i="0">
                <a:effectLst/>
                <a:latin typeface="+mn-lt"/>
              </a:rPr>
              <a:t>Authentication is the process to confirm that only the right person can access a device, service, and/or application.</a:t>
            </a:r>
          </a:p>
          <a:p>
            <a: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1800" b="0" i="0">
              <a:effectLst/>
              <a:latin typeface="+mn-lt"/>
            </a:endParaRPr>
          </a:p>
          <a:p>
            <a:pPr marL="0" indent="0" algn="l">
              <a:buNone/>
            </a:pPr>
            <a:r>
              <a:rPr lang="en-GB" sz="1800" b="0" i="0">
                <a:effectLst/>
                <a:latin typeface="+mn-lt"/>
              </a:rPr>
              <a:t>The authentication process includes three primary steps: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>
                <a:effectLst/>
                <a:latin typeface="+mn-lt"/>
              </a:rPr>
              <a:t>Claim an identity: Users establish who they are typically through a username.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>
                <a:effectLst/>
                <a:latin typeface="+mn-lt"/>
              </a:rPr>
              <a:t>Authentication: Typically, users prove they are who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>
                <a:effectLst/>
                <a:latin typeface="+mn-lt"/>
              </a:rPr>
              <a:t>Authorization: The system verifies that the users have permission to the system that they’re attempting to access.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800">
              <a:latin typeface="+mn-lt"/>
            </a:endParaRPr>
          </a:p>
          <a:p>
            <a:pPr marL="0" indent="0" algn="l">
              <a:buNone/>
            </a:pPr>
            <a:r>
              <a:rPr lang="en-GB" sz="1800" b="0" i="0">
                <a:effectLst/>
                <a:latin typeface="+mn-lt"/>
              </a:rPr>
              <a:t>Arguably the Gatekeeper of cyber security – bypass authentication and attackers can have open access to information and services!</a:t>
            </a:r>
          </a:p>
        </p:txBody>
      </p:sp>
      <p:pic>
        <p:nvPicPr>
          <p:cNvPr id="3" name="Picture 2" descr="A finger pointing on a tablet with green neon lights">
            <a:extLst>
              <a:ext uri="{FF2B5EF4-FFF2-40B4-BE49-F238E27FC236}">
                <a16:creationId xmlns:a16="http://schemas.microsoft.com/office/drawing/2014/main" id="{6210800C-FE6A-1D48-7D70-56BE14D6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  <p:pic>
        <p:nvPicPr>
          <p:cNvPr id="7" name="Picture 6" descr="Abstract purple and blue laser like lights">
            <a:extLst>
              <a:ext uri="{FF2B5EF4-FFF2-40B4-BE49-F238E27FC236}">
                <a16:creationId xmlns:a16="http://schemas.microsoft.com/office/drawing/2014/main" id="{B234CF5A-3FAC-1FC2-FD55-11A1D3485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4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Three forms of authentication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7" y="1501160"/>
            <a:ext cx="7194130" cy="454794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000" b="1"/>
              <a:t>Passwords: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/>
              <a:t>A string of characters (letters, numbers, and other symbols) that are used to authenticate an identity or to verify access authorization. </a:t>
            </a:r>
          </a:p>
          <a:p>
            <a:pPr marL="0" indent="0"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000" b="1"/>
              <a:t>Tokens: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/>
              <a:t> A portable, user-controlled, physical device (e.g., smart card or memory stick) used to generate a code that verifies the user's identity.</a:t>
            </a:r>
          </a:p>
          <a:p>
            <a:pPr marL="0" indent="0"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000" b="1"/>
              <a:t>Biometrics: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/>
              <a:t>Measurable physical characteristics or personal behavioural traits used to identify, or verify the claimed identity of, an individual. Facial images, fingerprints, and handwriting samples are all examples of biometrics.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17DD7-58ED-BF15-15BC-8264036715F3}"/>
              </a:ext>
            </a:extLst>
          </p:cNvPr>
          <p:cNvSpPr txBox="1"/>
          <p:nvPr/>
        </p:nvSpPr>
        <p:spPr>
          <a:xfrm>
            <a:off x="191193" y="6442745"/>
            <a:ext cx="4707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bg1"/>
                </a:solidFill>
              </a:rPr>
              <a:t>Source: https://csrc.nist.gov/glossary</a:t>
            </a:r>
          </a:p>
        </p:txBody>
      </p:sp>
      <p:pic>
        <p:nvPicPr>
          <p:cNvPr id="7" name="Picture 6" descr="Padlock on computer motherboard">
            <a:extLst>
              <a:ext uri="{FF2B5EF4-FFF2-40B4-BE49-F238E27FC236}">
                <a16:creationId xmlns:a16="http://schemas.microsoft.com/office/drawing/2014/main" id="{AAC32FF7-1A25-7B98-BA9C-2784E018B4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1511" y="1134"/>
            <a:ext cx="446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6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erson staring at numbers">
            <a:extLst>
              <a:ext uri="{FF2B5EF4-FFF2-40B4-BE49-F238E27FC236}">
                <a16:creationId xmlns:a16="http://schemas.microsoft.com/office/drawing/2014/main" id="{6C57D13A-D3F7-67E5-7392-F13A167E5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722635" y="0"/>
            <a:ext cx="4469364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Password authentication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5" y="1690688"/>
            <a:ext cx="7194130" cy="43513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/>
              <a:t>Passwords are often badly selected (and easily guessed):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/>
              <a:t>They might be too short, are made up of personal data such as names, birthdates or dictionary words.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/>
              <a:t>This makes them vulnerable to password cracking software.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/>
              <a:t>Passwords written down and discoverable, infrequently changed and used for multiple accounts across multiple systems.</a:t>
            </a:r>
          </a:p>
        </p:txBody>
      </p:sp>
    </p:spTree>
    <p:extLst>
      <p:ext uri="{BB962C8B-B14F-4D97-AF65-F5344CB8AC3E}">
        <p14:creationId xmlns:p14="http://schemas.microsoft.com/office/powerpoint/2010/main" val="408646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Token authentication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7" y="1501160"/>
            <a:ext cx="7194130" cy="47167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000" b="1"/>
              <a:t>Expensive to implement: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/>
              <a:t>Introducing token-based authentication could be cost prohibitive for an organization and cost would scale depending on the number of employees being enrolled.</a:t>
            </a:r>
          </a:p>
          <a:p>
            <a:pPr marL="0" indent="0"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000" b="1"/>
              <a:t>Easily lost or stolen: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/>
              <a:t>A threat actor might be able to easily obtain a token if the user loses it or the threat actor has opportunity to steal it.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endParaRPr lang="en-GB" sz="2000"/>
          </a:p>
          <a:p>
            <a:pPr marL="0" indent="0"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000" b="1"/>
              <a:t>Verify the presence of the token </a:t>
            </a:r>
            <a:r>
              <a:rPr lang="en-GB" sz="2000" b="1" i="1"/>
              <a:t>not</a:t>
            </a:r>
            <a:r>
              <a:rPr lang="en-GB" sz="2000" b="1"/>
              <a:t> the person</a:t>
            </a:r>
          </a:p>
        </p:txBody>
      </p:sp>
      <p:pic>
        <p:nvPicPr>
          <p:cNvPr id="7" name="Picture 6" descr="Close-up of broken glass">
            <a:extLst>
              <a:ext uri="{FF2B5EF4-FFF2-40B4-BE49-F238E27FC236}">
                <a16:creationId xmlns:a16="http://schemas.microsoft.com/office/drawing/2014/main" id="{28AAB029-707A-2523-5654-93C5E7A545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722637" y="0"/>
            <a:ext cx="446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Biometrics authentication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7" y="1501160"/>
            <a:ext cx="719413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spcBef>
                <a:spcPts val="600"/>
              </a:spcBef>
              <a:buNone/>
            </a:pPr>
            <a:r>
              <a:rPr lang="en-GB"/>
              <a:t>Biometric authentication is based upon something the user is…</a:t>
            </a:r>
          </a:p>
          <a:p>
            <a:pPr marL="0" indent="0">
              <a:lnSpc>
                <a:spcPct val="160000"/>
              </a:lnSpc>
              <a:spcBef>
                <a:spcPts val="600"/>
              </a:spcBef>
              <a:buNone/>
            </a:pPr>
            <a:endParaRPr lang="en-GB"/>
          </a:p>
          <a:p>
            <a:pPr>
              <a:lnSpc>
                <a:spcPct val="160000"/>
              </a:lnSpc>
              <a:spcBef>
                <a:spcPts val="600"/>
              </a:spcBef>
            </a:pPr>
            <a:r>
              <a:rPr lang="en-GB"/>
              <a:t>Theoretically biometrics are far more usable, there is nothing for the user to remember and nothing to them to lose or leave behind.</a:t>
            </a:r>
          </a:p>
          <a:p>
            <a:pPr marL="0" indent="0">
              <a:lnSpc>
                <a:spcPct val="160000"/>
              </a:lnSpc>
              <a:spcBef>
                <a:spcPts val="600"/>
              </a:spcBef>
              <a:buNone/>
            </a:pPr>
            <a:endParaRPr lang="en-GB"/>
          </a:p>
          <a:p>
            <a:pPr>
              <a:lnSpc>
                <a:spcPct val="160000"/>
              </a:lnSpc>
              <a:spcBef>
                <a:spcPts val="600"/>
              </a:spcBef>
            </a:pPr>
            <a:r>
              <a:rPr lang="en-GB"/>
              <a:t>Practical factors – additional hardware/software required, usability issues and performance concerns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 descr="A finger pointing on a tablet with green neon lights">
            <a:extLst>
              <a:ext uri="{FF2B5EF4-FFF2-40B4-BE49-F238E27FC236}">
                <a16:creationId xmlns:a16="http://schemas.microsoft.com/office/drawing/2014/main" id="{6210800C-FE6A-1D48-7D70-56BE14D6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Desirable features of biometrics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E59A4-06FA-0A4D-82CC-3CE213A3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7" y="1501160"/>
            <a:ext cx="7194130" cy="485525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b="1"/>
              <a:t>Uniqueness</a:t>
            </a:r>
            <a:r>
              <a:rPr lang="en-GB" sz="2400"/>
              <a:t> - the ability to successfully discriminate people.</a:t>
            </a:r>
          </a:p>
          <a:p>
            <a:pPr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b="1"/>
              <a:t>Universal</a:t>
            </a:r>
            <a:r>
              <a:rPr lang="en-GB" sz="2400"/>
              <a:t> - the ability for a technique to be applied to a whole population of users.</a:t>
            </a:r>
          </a:p>
          <a:p>
            <a:pPr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b="1"/>
              <a:t>Permanence</a:t>
            </a:r>
            <a:r>
              <a:rPr lang="en-GB" sz="2400"/>
              <a:t> - the ability for the characteristics not to change with time. </a:t>
            </a:r>
          </a:p>
          <a:p>
            <a:pPr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b="1"/>
              <a:t>Collectable</a:t>
            </a:r>
            <a:r>
              <a:rPr lang="en-GB" sz="2400"/>
              <a:t> - the ease with which a sensor is able to collect the sample.</a:t>
            </a:r>
          </a:p>
          <a:p>
            <a:pPr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b="1"/>
              <a:t>Acceptable</a:t>
            </a:r>
            <a:r>
              <a:rPr lang="en-GB" sz="2400"/>
              <a:t> - the degree to which the technique is found to be acceptable by a person. </a:t>
            </a:r>
          </a:p>
          <a:p>
            <a:pPr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b="1"/>
              <a:t>Circumventable</a:t>
            </a:r>
            <a:r>
              <a:rPr lang="en-GB" sz="2400"/>
              <a:t> - the ability not to duplicate or copy a sample. </a:t>
            </a:r>
          </a:p>
        </p:txBody>
      </p:sp>
      <p:pic>
        <p:nvPicPr>
          <p:cNvPr id="3" name="Picture 2" descr="A finger pointing on a tablet with green neon lights">
            <a:extLst>
              <a:ext uri="{FF2B5EF4-FFF2-40B4-BE49-F238E27FC236}">
                <a16:creationId xmlns:a16="http://schemas.microsoft.com/office/drawing/2014/main" id="{6210800C-FE6A-1D48-7D70-56BE14D6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  <p:pic>
        <p:nvPicPr>
          <p:cNvPr id="9" name="Picture 8" descr="Fingerprints exposed on glass">
            <a:extLst>
              <a:ext uri="{FF2B5EF4-FFF2-40B4-BE49-F238E27FC236}">
                <a16:creationId xmlns:a16="http://schemas.microsoft.com/office/drawing/2014/main" id="{2EBF8A92-D1E0-3708-EEFF-429F40565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772CD-0C5F-3C48-B7DF-7CD0123B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4" y="365125"/>
            <a:ext cx="7531444" cy="1325563"/>
          </a:xfrm>
        </p:spPr>
        <p:txBody>
          <a:bodyPr>
            <a:normAutofit/>
          </a:bodyPr>
          <a:lstStyle/>
          <a:p>
            <a:r>
              <a:rPr lang="en-US" sz="3200"/>
              <a:t>Biometric modalities</a:t>
            </a:r>
          </a:p>
        </p:txBody>
      </p:sp>
      <p:pic>
        <p:nvPicPr>
          <p:cNvPr id="3" name="Picture 2" descr="A finger pointing on a tablet with green neon lights">
            <a:extLst>
              <a:ext uri="{FF2B5EF4-FFF2-40B4-BE49-F238E27FC236}">
                <a16:creationId xmlns:a16="http://schemas.microsoft.com/office/drawing/2014/main" id="{6210800C-FE6A-1D48-7D70-56BE14D6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7" y="0"/>
            <a:ext cx="4469363" cy="6858000"/>
          </a:xfrm>
          <a:prstGeom prst="rect">
            <a:avLst/>
          </a:prstGeom>
        </p:spPr>
      </p:pic>
      <p:pic>
        <p:nvPicPr>
          <p:cNvPr id="9" name="Picture 8" descr="Fingerprints exposed on glass">
            <a:extLst>
              <a:ext uri="{FF2B5EF4-FFF2-40B4-BE49-F238E27FC236}">
                <a16:creationId xmlns:a16="http://schemas.microsoft.com/office/drawing/2014/main" id="{2EBF8A92-D1E0-3708-EEFF-429F40565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6" y="0"/>
            <a:ext cx="4469364" cy="6858000"/>
          </a:xfrm>
          <a:prstGeom prst="rect">
            <a:avLst/>
          </a:prstGeom>
        </p:spPr>
      </p:pic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AC7FCF5F-BECF-9BED-5E6D-40B4CFBB7D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3999543"/>
              </p:ext>
            </p:extLst>
          </p:nvPr>
        </p:nvGraphicFramePr>
        <p:xfrm>
          <a:off x="408229" y="1560739"/>
          <a:ext cx="6951359" cy="4522472"/>
        </p:xfrm>
        <a:graphic>
          <a:graphicData uri="http://schemas.openxmlformats.org/drawingml/2006/table">
            <a:tbl>
              <a:tblPr/>
              <a:tblGrid>
                <a:gridCol w="3409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2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7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Physiological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Behavioural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08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Fingerprint Recognition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Hand Geometry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Vascular Pattern Recognition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Iris Scanning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Retinal Scanning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Facial Recognition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Facial Thermogram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Ear print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Speaker Recognition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Signature Recognition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Keystroke Analysis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Mouse Dynamics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Gait Recognition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Stylometry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 descr="3D face graphic">
            <a:extLst>
              <a:ext uri="{FF2B5EF4-FFF2-40B4-BE49-F238E27FC236}">
                <a16:creationId xmlns:a16="http://schemas.microsoft.com/office/drawing/2014/main" id="{C15BD6F1-9295-6611-4656-5D700B922D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635" y="0"/>
            <a:ext cx="446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2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1252</Words>
  <Application>Microsoft Macintosh PowerPoint</Application>
  <PresentationFormat>Widescreen</PresentationFormat>
  <Paragraphs>154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Office Theme</vt:lpstr>
      <vt:lpstr>Evolving world of biometric authentication</vt:lpstr>
      <vt:lpstr>Session Outline</vt:lpstr>
      <vt:lpstr>What is authentication?</vt:lpstr>
      <vt:lpstr>Three forms of authentication</vt:lpstr>
      <vt:lpstr>Password authentication</vt:lpstr>
      <vt:lpstr>Token authentication</vt:lpstr>
      <vt:lpstr>Biometrics authentication</vt:lpstr>
      <vt:lpstr>Desirable features of biometrics</vt:lpstr>
      <vt:lpstr>Biometric modalities</vt:lpstr>
      <vt:lpstr>Activity:  Enrolment on biometric systems</vt:lpstr>
      <vt:lpstr>Discuss:  Usability and preferences</vt:lpstr>
      <vt:lpstr>Feature vectors</vt:lpstr>
      <vt:lpstr>PowerPoint Presentation</vt:lpstr>
      <vt:lpstr>Activity:  Biometric scores</vt:lpstr>
      <vt:lpstr>Biometric decision boundaries</vt:lpstr>
      <vt:lpstr>PowerPoint Presentation</vt:lpstr>
      <vt:lpstr>False rejection and false acceptance</vt:lpstr>
      <vt:lpstr>Activity:  Varying inputs</vt:lpstr>
      <vt:lpstr>Discuss:  Issues with variance</vt:lpstr>
      <vt:lpstr>Liveliness tests</vt:lpstr>
      <vt:lpstr>Implementation effectiveness</vt:lpstr>
      <vt:lpstr>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Fighting Cybercrime using Digital Forensics</dc:title>
  <dc:creator>Vivian Hocking</dc:creator>
  <cp:lastModifiedBy>Nathan Clarke</cp:lastModifiedBy>
  <cp:revision>1</cp:revision>
  <dcterms:created xsi:type="dcterms:W3CDTF">2023-12-31T14:04:17Z</dcterms:created>
  <dcterms:modified xsi:type="dcterms:W3CDTF">2024-02-12T14:36:54Z</dcterms:modified>
</cp:coreProperties>
</file>